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7" name="Shape 3077"/>
        <p:cNvGrpSpPr/>
        <p:nvPr/>
      </p:nvGrpSpPr>
      <p:grpSpPr>
        <a:xfrm>
          <a:off x="0" y="0"/>
          <a:ext cx="0" cy="0"/>
          <a:chOff x="0" y="0"/>
          <a:chExt cx="0" cy="0"/>
        </a:xfrm>
      </p:grpSpPr>
      <p:sp>
        <p:nvSpPr>
          <p:cNvPr id="3078" name="Google Shape;3078;n"/>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79" name="Google Shape;3079;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rtl="0">
              <a:spcBef>
                <a:spcPts val="0"/>
              </a:spcBef>
              <a:spcAft>
                <a:spcPts val="0"/>
              </a:spcAft>
              <a:buSzPts val="1100"/>
              <a:buChar char="●"/>
              <a:defRPr sz="1100"/>
            </a:lvl1pPr>
            <a:lvl2pPr indent="-298450" lvl="1" marL="914400" rtl="0">
              <a:spcBef>
                <a:spcPts val="0"/>
              </a:spcBef>
              <a:spcAft>
                <a:spcPts val="0"/>
              </a:spcAft>
              <a:buSzPts val="1100"/>
              <a:buChar char="○"/>
              <a:defRPr sz="1100"/>
            </a:lvl2pPr>
            <a:lvl3pPr indent="-298450" lvl="2" marL="1371600" rtl="0">
              <a:spcBef>
                <a:spcPts val="0"/>
              </a:spcBef>
              <a:spcAft>
                <a:spcPts val="0"/>
              </a:spcAft>
              <a:buSzPts val="1100"/>
              <a:buChar char="■"/>
              <a:defRPr sz="1100"/>
            </a:lvl3pPr>
            <a:lvl4pPr indent="-298450" lvl="3" marL="1828800" rtl="0">
              <a:spcBef>
                <a:spcPts val="0"/>
              </a:spcBef>
              <a:spcAft>
                <a:spcPts val="0"/>
              </a:spcAft>
              <a:buSzPts val="1100"/>
              <a:buChar char="●"/>
              <a:defRPr sz="1100"/>
            </a:lvl4pPr>
            <a:lvl5pPr indent="-298450" lvl="4" marL="2286000" rtl="0">
              <a:spcBef>
                <a:spcPts val="0"/>
              </a:spcBef>
              <a:spcAft>
                <a:spcPts val="0"/>
              </a:spcAft>
              <a:buSzPts val="1100"/>
              <a:buChar char="○"/>
              <a:defRPr sz="1100"/>
            </a:lvl5pPr>
            <a:lvl6pPr indent="-298450" lvl="5" marL="2743200" rtl="0">
              <a:spcBef>
                <a:spcPts val="0"/>
              </a:spcBef>
              <a:spcAft>
                <a:spcPts val="0"/>
              </a:spcAft>
              <a:buSzPts val="1100"/>
              <a:buChar char="■"/>
              <a:defRPr sz="1100"/>
            </a:lvl6pPr>
            <a:lvl7pPr indent="-298450" lvl="6" marL="3200400" rtl="0">
              <a:spcBef>
                <a:spcPts val="0"/>
              </a:spcBef>
              <a:spcAft>
                <a:spcPts val="0"/>
              </a:spcAft>
              <a:buSzPts val="1100"/>
              <a:buChar char="●"/>
              <a:defRPr sz="1100"/>
            </a:lvl7pPr>
            <a:lvl8pPr indent="-298450" lvl="7" marL="3657600" rtl="0">
              <a:spcBef>
                <a:spcPts val="0"/>
              </a:spcBef>
              <a:spcAft>
                <a:spcPts val="0"/>
              </a:spcAft>
              <a:buSzPts val="1100"/>
              <a:buChar char="○"/>
              <a:defRPr sz="1100"/>
            </a:lvl8pPr>
            <a:lvl9pPr indent="-298450" lvl="8" marL="4114800" rtl="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4" name="Shape 3214"/>
        <p:cNvGrpSpPr/>
        <p:nvPr/>
      </p:nvGrpSpPr>
      <p:grpSpPr>
        <a:xfrm>
          <a:off x="0" y="0"/>
          <a:ext cx="0" cy="0"/>
          <a:chOff x="0" y="0"/>
          <a:chExt cx="0" cy="0"/>
        </a:xfrm>
      </p:grpSpPr>
      <p:sp>
        <p:nvSpPr>
          <p:cNvPr id="3215" name="Google Shape;321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6" name="Google Shape;3216;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4" name="Shape 3384"/>
        <p:cNvGrpSpPr/>
        <p:nvPr/>
      </p:nvGrpSpPr>
      <p:grpSpPr>
        <a:xfrm>
          <a:off x="0" y="0"/>
          <a:ext cx="0" cy="0"/>
          <a:chOff x="0" y="0"/>
          <a:chExt cx="0" cy="0"/>
        </a:xfrm>
      </p:grpSpPr>
      <p:sp>
        <p:nvSpPr>
          <p:cNvPr id="3385" name="Google Shape;338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6" name="Google Shape;3386;p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2" name="Shape 3392"/>
        <p:cNvGrpSpPr/>
        <p:nvPr/>
      </p:nvGrpSpPr>
      <p:grpSpPr>
        <a:xfrm>
          <a:off x="0" y="0"/>
          <a:ext cx="0" cy="0"/>
          <a:chOff x="0" y="0"/>
          <a:chExt cx="0" cy="0"/>
        </a:xfrm>
      </p:grpSpPr>
      <p:sp>
        <p:nvSpPr>
          <p:cNvPr id="3393" name="Google Shape;339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4" name="Google Shape;3394;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0" name="Shape 3400"/>
        <p:cNvGrpSpPr/>
        <p:nvPr/>
      </p:nvGrpSpPr>
      <p:grpSpPr>
        <a:xfrm>
          <a:off x="0" y="0"/>
          <a:ext cx="0" cy="0"/>
          <a:chOff x="0" y="0"/>
          <a:chExt cx="0" cy="0"/>
        </a:xfrm>
      </p:grpSpPr>
      <p:sp>
        <p:nvSpPr>
          <p:cNvPr id="3401" name="Google Shape;340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2" name="Google Shape;3402;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4" name="Shape 3414"/>
        <p:cNvGrpSpPr/>
        <p:nvPr/>
      </p:nvGrpSpPr>
      <p:grpSpPr>
        <a:xfrm>
          <a:off x="0" y="0"/>
          <a:ext cx="0" cy="0"/>
          <a:chOff x="0" y="0"/>
          <a:chExt cx="0" cy="0"/>
        </a:xfrm>
      </p:grpSpPr>
      <p:sp>
        <p:nvSpPr>
          <p:cNvPr id="3415" name="Google Shape;341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6" name="Google Shape;3416;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1" name="Shape 3431"/>
        <p:cNvGrpSpPr/>
        <p:nvPr/>
      </p:nvGrpSpPr>
      <p:grpSpPr>
        <a:xfrm>
          <a:off x="0" y="0"/>
          <a:ext cx="0" cy="0"/>
          <a:chOff x="0" y="0"/>
          <a:chExt cx="0" cy="0"/>
        </a:xfrm>
      </p:grpSpPr>
      <p:sp>
        <p:nvSpPr>
          <p:cNvPr id="3432" name="Google Shape;343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3" name="Google Shape;3433;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3" name="Shape 3453"/>
        <p:cNvGrpSpPr/>
        <p:nvPr/>
      </p:nvGrpSpPr>
      <p:grpSpPr>
        <a:xfrm>
          <a:off x="0" y="0"/>
          <a:ext cx="0" cy="0"/>
          <a:chOff x="0" y="0"/>
          <a:chExt cx="0" cy="0"/>
        </a:xfrm>
      </p:grpSpPr>
      <p:sp>
        <p:nvSpPr>
          <p:cNvPr id="3454" name="Google Shape;345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5" name="Google Shape;3455;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8" name="Shape 3468"/>
        <p:cNvGrpSpPr/>
        <p:nvPr/>
      </p:nvGrpSpPr>
      <p:grpSpPr>
        <a:xfrm>
          <a:off x="0" y="0"/>
          <a:ext cx="0" cy="0"/>
          <a:chOff x="0" y="0"/>
          <a:chExt cx="0" cy="0"/>
        </a:xfrm>
      </p:grpSpPr>
      <p:sp>
        <p:nvSpPr>
          <p:cNvPr id="3469" name="Google Shape;346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0" name="Google Shape;3470;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4" name="Shape 3494"/>
        <p:cNvGrpSpPr/>
        <p:nvPr/>
      </p:nvGrpSpPr>
      <p:grpSpPr>
        <a:xfrm>
          <a:off x="0" y="0"/>
          <a:ext cx="0" cy="0"/>
          <a:chOff x="0" y="0"/>
          <a:chExt cx="0" cy="0"/>
        </a:xfrm>
      </p:grpSpPr>
      <p:sp>
        <p:nvSpPr>
          <p:cNvPr id="3495" name="Google Shape;349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6" name="Google Shape;3496;p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2" name="Shape 3502"/>
        <p:cNvGrpSpPr/>
        <p:nvPr/>
      </p:nvGrpSpPr>
      <p:grpSpPr>
        <a:xfrm>
          <a:off x="0" y="0"/>
          <a:ext cx="0" cy="0"/>
          <a:chOff x="0" y="0"/>
          <a:chExt cx="0" cy="0"/>
        </a:xfrm>
      </p:grpSpPr>
      <p:sp>
        <p:nvSpPr>
          <p:cNvPr id="3503" name="Google Shape;350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4" name="Google Shape;3504;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2" name="Shape 3532"/>
        <p:cNvGrpSpPr/>
        <p:nvPr/>
      </p:nvGrpSpPr>
      <p:grpSpPr>
        <a:xfrm>
          <a:off x="0" y="0"/>
          <a:ext cx="0" cy="0"/>
          <a:chOff x="0" y="0"/>
          <a:chExt cx="0" cy="0"/>
        </a:xfrm>
      </p:grpSpPr>
      <p:sp>
        <p:nvSpPr>
          <p:cNvPr id="3533" name="Google Shape;353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4" name="Google Shape;3534;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3" name="Shape 3223"/>
        <p:cNvGrpSpPr/>
        <p:nvPr/>
      </p:nvGrpSpPr>
      <p:grpSpPr>
        <a:xfrm>
          <a:off x="0" y="0"/>
          <a:ext cx="0" cy="0"/>
          <a:chOff x="0" y="0"/>
          <a:chExt cx="0" cy="0"/>
        </a:xfrm>
      </p:grpSpPr>
      <p:sp>
        <p:nvSpPr>
          <p:cNvPr id="3224" name="Google Shape;322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5" name="Google Shape;3225;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6" name="Shape 3556"/>
        <p:cNvGrpSpPr/>
        <p:nvPr/>
      </p:nvGrpSpPr>
      <p:grpSpPr>
        <a:xfrm>
          <a:off x="0" y="0"/>
          <a:ext cx="0" cy="0"/>
          <a:chOff x="0" y="0"/>
          <a:chExt cx="0" cy="0"/>
        </a:xfrm>
      </p:grpSpPr>
      <p:sp>
        <p:nvSpPr>
          <p:cNvPr id="3557" name="Google Shape;355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8" name="Google Shape;3558;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4" name="Shape 3564"/>
        <p:cNvGrpSpPr/>
        <p:nvPr/>
      </p:nvGrpSpPr>
      <p:grpSpPr>
        <a:xfrm>
          <a:off x="0" y="0"/>
          <a:ext cx="0" cy="0"/>
          <a:chOff x="0" y="0"/>
          <a:chExt cx="0" cy="0"/>
        </a:xfrm>
      </p:grpSpPr>
      <p:sp>
        <p:nvSpPr>
          <p:cNvPr id="3565" name="Google Shape;356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6" name="Google Shape;3566;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2" name="Shape 3582"/>
        <p:cNvGrpSpPr/>
        <p:nvPr/>
      </p:nvGrpSpPr>
      <p:grpSpPr>
        <a:xfrm>
          <a:off x="0" y="0"/>
          <a:ext cx="0" cy="0"/>
          <a:chOff x="0" y="0"/>
          <a:chExt cx="0" cy="0"/>
        </a:xfrm>
      </p:grpSpPr>
      <p:sp>
        <p:nvSpPr>
          <p:cNvPr id="3583" name="Google Shape;3583;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4" name="Google Shape;3584;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02" name="Shape 3602"/>
        <p:cNvGrpSpPr/>
        <p:nvPr/>
      </p:nvGrpSpPr>
      <p:grpSpPr>
        <a:xfrm>
          <a:off x="0" y="0"/>
          <a:ext cx="0" cy="0"/>
          <a:chOff x="0" y="0"/>
          <a:chExt cx="0" cy="0"/>
        </a:xfrm>
      </p:grpSpPr>
      <p:sp>
        <p:nvSpPr>
          <p:cNvPr id="3603" name="Google Shape;360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4" name="Google Shape;3604;p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6" name="Shape 3236"/>
        <p:cNvGrpSpPr/>
        <p:nvPr/>
      </p:nvGrpSpPr>
      <p:grpSpPr>
        <a:xfrm>
          <a:off x="0" y="0"/>
          <a:ext cx="0" cy="0"/>
          <a:chOff x="0" y="0"/>
          <a:chExt cx="0" cy="0"/>
        </a:xfrm>
      </p:grpSpPr>
      <p:sp>
        <p:nvSpPr>
          <p:cNvPr id="3237" name="Google Shape;323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3" name="Shape 3253"/>
        <p:cNvGrpSpPr/>
        <p:nvPr/>
      </p:nvGrpSpPr>
      <p:grpSpPr>
        <a:xfrm>
          <a:off x="0" y="0"/>
          <a:ext cx="0" cy="0"/>
          <a:chOff x="0" y="0"/>
          <a:chExt cx="0" cy="0"/>
        </a:xfrm>
      </p:grpSpPr>
      <p:sp>
        <p:nvSpPr>
          <p:cNvPr id="3254" name="Google Shape;325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5" name="Google Shape;3255;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2" name="Shape 3272"/>
        <p:cNvGrpSpPr/>
        <p:nvPr/>
      </p:nvGrpSpPr>
      <p:grpSpPr>
        <a:xfrm>
          <a:off x="0" y="0"/>
          <a:ext cx="0" cy="0"/>
          <a:chOff x="0" y="0"/>
          <a:chExt cx="0" cy="0"/>
        </a:xfrm>
      </p:grpSpPr>
      <p:sp>
        <p:nvSpPr>
          <p:cNvPr id="3273" name="Google Shape;327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4" name="Google Shape;3274;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1" name="Shape 3301"/>
        <p:cNvGrpSpPr/>
        <p:nvPr/>
      </p:nvGrpSpPr>
      <p:grpSpPr>
        <a:xfrm>
          <a:off x="0" y="0"/>
          <a:ext cx="0" cy="0"/>
          <a:chOff x="0" y="0"/>
          <a:chExt cx="0" cy="0"/>
        </a:xfrm>
      </p:grpSpPr>
      <p:sp>
        <p:nvSpPr>
          <p:cNvPr id="3302" name="Google Shape;330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3" name="Google Shape;3303;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6" name="Shape 3316"/>
        <p:cNvGrpSpPr/>
        <p:nvPr/>
      </p:nvGrpSpPr>
      <p:grpSpPr>
        <a:xfrm>
          <a:off x="0" y="0"/>
          <a:ext cx="0" cy="0"/>
          <a:chOff x="0" y="0"/>
          <a:chExt cx="0" cy="0"/>
        </a:xfrm>
      </p:grpSpPr>
      <p:sp>
        <p:nvSpPr>
          <p:cNvPr id="3317" name="Google Shape;331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8" name="Google Shape;3318;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5" name="Shape 3345"/>
        <p:cNvGrpSpPr/>
        <p:nvPr/>
      </p:nvGrpSpPr>
      <p:grpSpPr>
        <a:xfrm>
          <a:off x="0" y="0"/>
          <a:ext cx="0" cy="0"/>
          <a:chOff x="0" y="0"/>
          <a:chExt cx="0" cy="0"/>
        </a:xfrm>
      </p:grpSpPr>
      <p:sp>
        <p:nvSpPr>
          <p:cNvPr id="3346" name="Google Shape;334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7" name="Google Shape;3347;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3" name="Shape 3373"/>
        <p:cNvGrpSpPr/>
        <p:nvPr/>
      </p:nvGrpSpPr>
      <p:grpSpPr>
        <a:xfrm>
          <a:off x="0" y="0"/>
          <a:ext cx="0" cy="0"/>
          <a:chOff x="0" y="0"/>
          <a:chExt cx="0" cy="0"/>
        </a:xfrm>
      </p:grpSpPr>
      <p:sp>
        <p:nvSpPr>
          <p:cNvPr id="3374" name="Google Shape;337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5" name="Google Shape;3375;p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 Slaydı" showMasterSp="0" type="title">
  <p:cSld name="TITLE">
    <p:spTree>
      <p:nvGrpSpPr>
        <p:cNvPr id="3097" name="Shape 3097"/>
        <p:cNvGrpSpPr/>
        <p:nvPr/>
      </p:nvGrpSpPr>
      <p:grpSpPr>
        <a:xfrm>
          <a:off x="0" y="0"/>
          <a:ext cx="0" cy="0"/>
          <a:chOff x="0" y="0"/>
          <a:chExt cx="0" cy="0"/>
        </a:xfrm>
      </p:grpSpPr>
      <p:grpSp>
        <p:nvGrpSpPr>
          <p:cNvPr id="3098" name="Google Shape;3098;p2"/>
          <p:cNvGrpSpPr/>
          <p:nvPr/>
        </p:nvGrpSpPr>
        <p:grpSpPr>
          <a:xfrm>
            <a:off x="0" y="-8467"/>
            <a:ext cx="12192133" cy="6866580"/>
            <a:chOff x="0" y="-8467"/>
            <a:chExt cx="12192133" cy="6866580"/>
          </a:xfrm>
        </p:grpSpPr>
        <p:sp>
          <p:nvSpPr>
            <p:cNvPr id="3099" name="Google Shape;3099;p2"/>
            <p:cNvSpPr/>
            <p:nvPr/>
          </p:nvSpPr>
          <p:spPr>
            <a:xfrm>
              <a:off x="0" y="-7862"/>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69800"/>
              </a:schemeClr>
            </a:solidFill>
            <a:ln>
              <a:noFill/>
            </a:ln>
          </p:spPr>
        </p:sp>
        <p:cxnSp>
          <p:nvCxnSpPr>
            <p:cNvPr id="3100" name="Google Shape;3100;p2"/>
            <p:cNvCxnSpPr/>
            <p:nvPr/>
          </p:nvCxnSpPr>
          <p:spPr>
            <a:xfrm>
              <a:off x="9371012" y="0"/>
              <a:ext cx="1219200" cy="6858000"/>
            </a:xfrm>
            <a:prstGeom prst="straightConnector1">
              <a:avLst/>
            </a:prstGeom>
            <a:noFill/>
            <a:ln cap="flat" cmpd="sng" w="9525">
              <a:solidFill>
                <a:schemeClr val="accent1">
                  <a:alpha val="69800"/>
                </a:schemeClr>
              </a:solidFill>
              <a:prstDash val="solid"/>
              <a:round/>
              <a:headEnd len="sm" w="sm" type="none"/>
              <a:tailEnd len="sm" w="sm" type="none"/>
            </a:ln>
          </p:spPr>
        </p:cxnSp>
        <p:cxnSp>
          <p:nvCxnSpPr>
            <p:cNvPr id="3101" name="Google Shape;3101;p2"/>
            <p:cNvCxnSpPr/>
            <p:nvPr/>
          </p:nvCxnSpPr>
          <p:spPr>
            <a:xfrm flipH="1">
              <a:off x="7425125" y="3681413"/>
              <a:ext cx="4763700" cy="3176700"/>
            </a:xfrm>
            <a:prstGeom prst="straightConnector1">
              <a:avLst/>
            </a:prstGeom>
            <a:noFill/>
            <a:ln cap="flat" cmpd="sng" w="9525">
              <a:solidFill>
                <a:schemeClr val="accent1">
                  <a:alpha val="69800"/>
                </a:schemeClr>
              </a:solidFill>
              <a:prstDash val="solid"/>
              <a:round/>
              <a:headEnd len="sm" w="sm" type="none"/>
              <a:tailEnd len="sm" w="sm" type="none"/>
            </a:ln>
          </p:spPr>
        </p:cxnSp>
        <p:sp>
          <p:nvSpPr>
            <p:cNvPr id="3102" name="Google Shape;3102;p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90"/>
              </a:schemeClr>
            </a:solidFill>
            <a:ln>
              <a:noFill/>
            </a:ln>
          </p:spPr>
        </p:sp>
        <p:sp>
          <p:nvSpPr>
            <p:cNvPr id="3103" name="Google Shape;3103;p2"/>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104" name="Google Shape;3104;p2"/>
            <p:cNvSpPr/>
            <p:nvPr/>
          </p:nvSpPr>
          <p:spPr>
            <a:xfrm>
              <a:off x="8932333" y="3048000"/>
              <a:ext cx="3259800" cy="3810000"/>
            </a:xfrm>
            <a:prstGeom prst="triangle">
              <a:avLst>
                <a:gd fmla="val 100000" name="adj"/>
              </a:avLst>
            </a:prstGeom>
            <a:solidFill>
              <a:srgbClr val="16B0E3">
                <a:alpha val="65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2"/>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16B0E3">
                <a:alpha val="49800"/>
              </a:srgbClr>
            </a:solidFill>
            <a:ln>
              <a:noFill/>
            </a:ln>
          </p:spPr>
        </p:sp>
        <p:sp>
          <p:nvSpPr>
            <p:cNvPr id="3106" name="Google Shape;3106;p2"/>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0"/>
              </a:schemeClr>
            </a:solidFill>
            <a:ln>
              <a:noFill/>
            </a:ln>
          </p:spPr>
        </p:sp>
        <p:sp>
          <p:nvSpPr>
            <p:cNvPr id="3107" name="Google Shape;3107;p2"/>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3108" name="Google Shape;3108;p2"/>
            <p:cNvSpPr/>
            <p:nvPr/>
          </p:nvSpPr>
          <p:spPr>
            <a:xfrm>
              <a:off x="10371666" y="3589867"/>
              <a:ext cx="1817100" cy="3268200"/>
            </a:xfrm>
            <a:prstGeom prst="triangle">
              <a:avLst>
                <a:gd fmla="val 100000" name="adj"/>
              </a:avLst>
            </a:prstGeom>
            <a:solidFill>
              <a:srgbClr val="16B0E3">
                <a:alpha val="65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09" name="Google Shape;3109;p2"/>
          <p:cNvSpPr txBox="1"/>
          <p:nvPr>
            <p:ph type="ctrTitle"/>
          </p:nvPr>
        </p:nvSpPr>
        <p:spPr>
          <a:xfrm>
            <a:off x="1507067" y="2404534"/>
            <a:ext cx="7767000" cy="1646400"/>
          </a:xfrm>
          <a:prstGeom prst="rect">
            <a:avLst/>
          </a:prstGeom>
          <a:noFill/>
          <a:ln>
            <a:noFill/>
          </a:ln>
        </p:spPr>
        <p:txBody>
          <a:bodyPr anchorCtr="0" anchor="b" bIns="45700" lIns="91425" spcFirstLastPara="1" rIns="91425" wrap="square" tIns="45700"/>
          <a:lstStyle>
            <a:lvl1pPr lvl="0" rtl="0" algn="r">
              <a:spcBef>
                <a:spcPts val="0"/>
              </a:spcBef>
              <a:spcAft>
                <a:spcPts val="0"/>
              </a:spcAft>
              <a:buClr>
                <a:schemeClr val="accent1"/>
              </a:buClr>
              <a:buSzPts val="5400"/>
              <a:buFont typeface="Trebuchet MS"/>
              <a:buNone/>
              <a:defRPr sz="5400">
                <a:solidFill>
                  <a:schemeClr val="accen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10" name="Google Shape;3110;p2"/>
          <p:cNvSpPr txBox="1"/>
          <p:nvPr>
            <p:ph idx="1" type="subTitle"/>
          </p:nvPr>
        </p:nvSpPr>
        <p:spPr>
          <a:xfrm>
            <a:off x="1507067" y="4050833"/>
            <a:ext cx="7767000" cy="1096800"/>
          </a:xfrm>
          <a:prstGeom prst="rect">
            <a:avLst/>
          </a:prstGeom>
          <a:noFill/>
          <a:ln>
            <a:noFill/>
          </a:ln>
        </p:spPr>
        <p:txBody>
          <a:bodyPr anchorCtr="0" anchor="t" bIns="45700" lIns="91425" spcFirstLastPara="1" rIns="91425" wrap="square" tIns="45700">
            <a:normAutofit/>
          </a:bodyPr>
          <a:lstStyle>
            <a:lvl1pPr lvl="0" rtl="0" algn="r">
              <a:spcBef>
                <a:spcPts val="1000"/>
              </a:spcBef>
              <a:spcAft>
                <a:spcPts val="0"/>
              </a:spcAft>
              <a:buSzPts val="1440"/>
              <a:buNone/>
              <a:defRPr>
                <a:solidFill>
                  <a:srgbClr val="7F7F7F"/>
                </a:solidFill>
              </a:defRPr>
            </a:lvl1pPr>
            <a:lvl2pPr lvl="1" rtl="0" algn="ctr">
              <a:spcBef>
                <a:spcPts val="1000"/>
              </a:spcBef>
              <a:spcAft>
                <a:spcPts val="0"/>
              </a:spcAft>
              <a:buSzPts val="1280"/>
              <a:buNone/>
              <a:defRPr>
                <a:solidFill>
                  <a:srgbClr val="888888"/>
                </a:solidFill>
              </a:defRPr>
            </a:lvl2pPr>
            <a:lvl3pPr lvl="2" rtl="0" algn="ctr">
              <a:spcBef>
                <a:spcPts val="1000"/>
              </a:spcBef>
              <a:spcAft>
                <a:spcPts val="0"/>
              </a:spcAft>
              <a:buSzPts val="1120"/>
              <a:buNone/>
              <a:defRPr>
                <a:solidFill>
                  <a:srgbClr val="888888"/>
                </a:solidFill>
              </a:defRPr>
            </a:lvl3pPr>
            <a:lvl4pPr lvl="3" rtl="0" algn="ctr">
              <a:spcBef>
                <a:spcPts val="1000"/>
              </a:spcBef>
              <a:spcAft>
                <a:spcPts val="0"/>
              </a:spcAft>
              <a:buSzPts val="960"/>
              <a:buNone/>
              <a:defRPr>
                <a:solidFill>
                  <a:srgbClr val="888888"/>
                </a:solidFill>
              </a:defRPr>
            </a:lvl4pPr>
            <a:lvl5pPr lvl="4" rtl="0" algn="ctr">
              <a:spcBef>
                <a:spcPts val="1000"/>
              </a:spcBef>
              <a:spcAft>
                <a:spcPts val="0"/>
              </a:spcAft>
              <a:buSzPts val="960"/>
              <a:buNone/>
              <a:defRPr>
                <a:solidFill>
                  <a:srgbClr val="888888"/>
                </a:solidFill>
              </a:defRPr>
            </a:lvl5pPr>
            <a:lvl6pPr lvl="5" rtl="0" algn="ctr">
              <a:spcBef>
                <a:spcPts val="1000"/>
              </a:spcBef>
              <a:spcAft>
                <a:spcPts val="0"/>
              </a:spcAft>
              <a:buSzPts val="960"/>
              <a:buNone/>
              <a:defRPr>
                <a:solidFill>
                  <a:srgbClr val="888888"/>
                </a:solidFill>
              </a:defRPr>
            </a:lvl6pPr>
            <a:lvl7pPr lvl="6" rtl="0" algn="ctr">
              <a:spcBef>
                <a:spcPts val="1000"/>
              </a:spcBef>
              <a:spcAft>
                <a:spcPts val="0"/>
              </a:spcAft>
              <a:buSzPts val="960"/>
              <a:buNone/>
              <a:defRPr>
                <a:solidFill>
                  <a:srgbClr val="888888"/>
                </a:solidFill>
              </a:defRPr>
            </a:lvl7pPr>
            <a:lvl8pPr lvl="7" rtl="0" algn="ctr">
              <a:spcBef>
                <a:spcPts val="1000"/>
              </a:spcBef>
              <a:spcAft>
                <a:spcPts val="0"/>
              </a:spcAft>
              <a:buSzPts val="960"/>
              <a:buNone/>
              <a:defRPr>
                <a:solidFill>
                  <a:srgbClr val="888888"/>
                </a:solidFill>
              </a:defRPr>
            </a:lvl8pPr>
            <a:lvl9pPr lvl="8" rtl="0" algn="ctr">
              <a:spcBef>
                <a:spcPts val="1000"/>
              </a:spcBef>
              <a:spcAft>
                <a:spcPts val="0"/>
              </a:spcAft>
              <a:buSzPts val="960"/>
              <a:buNone/>
              <a:defRPr>
                <a:solidFill>
                  <a:srgbClr val="888888"/>
                </a:solidFill>
              </a:defRPr>
            </a:lvl9pPr>
          </a:lstStyle>
          <a:p/>
        </p:txBody>
      </p:sp>
      <p:sp>
        <p:nvSpPr>
          <p:cNvPr id="3111" name="Google Shape;3111;p2"/>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12" name="Google Shape;3112;p2"/>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13" name="Google Shape;3113;p2"/>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 ve Resim Yazısı">
  <p:cSld name="Başlık ve Resim Yazısı">
    <p:spTree>
      <p:nvGrpSpPr>
        <p:cNvPr id="3165" name="Shape 3165"/>
        <p:cNvGrpSpPr/>
        <p:nvPr/>
      </p:nvGrpSpPr>
      <p:grpSpPr>
        <a:xfrm>
          <a:off x="0" y="0"/>
          <a:ext cx="0" cy="0"/>
          <a:chOff x="0" y="0"/>
          <a:chExt cx="0" cy="0"/>
        </a:xfrm>
      </p:grpSpPr>
      <p:sp>
        <p:nvSpPr>
          <p:cNvPr id="3166" name="Google Shape;3166;p11"/>
          <p:cNvSpPr txBox="1"/>
          <p:nvPr>
            <p:ph type="title"/>
          </p:nvPr>
        </p:nvSpPr>
        <p:spPr>
          <a:xfrm>
            <a:off x="677335" y="609600"/>
            <a:ext cx="8596800" cy="34035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accent1"/>
              </a:buClr>
              <a:buSzPts val="4400"/>
              <a:buFont typeface="Trebuchet MS"/>
              <a:buNone/>
              <a:defRPr b="0" sz="44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67" name="Google Shape;3167;p11"/>
          <p:cNvSpPr txBox="1"/>
          <p:nvPr>
            <p:ph idx="1" type="body"/>
          </p:nvPr>
        </p:nvSpPr>
        <p:spPr>
          <a:xfrm>
            <a:off x="677335" y="4470400"/>
            <a:ext cx="8596800" cy="1571100"/>
          </a:xfrm>
          <a:prstGeom prst="rect">
            <a:avLst/>
          </a:prstGeom>
          <a:noFill/>
          <a:ln>
            <a:noFill/>
          </a:ln>
        </p:spPr>
        <p:txBody>
          <a:bodyPr anchorCtr="0" anchor="ctr" bIns="45700" lIns="91425" spcFirstLastPara="1" rIns="91425" wrap="square" tIns="45700">
            <a:normAutofit/>
          </a:bodyPr>
          <a:lstStyle>
            <a:lvl1pPr indent="-228600" lvl="0" marL="457200" rtl="0" algn="l">
              <a:spcBef>
                <a:spcPts val="1000"/>
              </a:spcBef>
              <a:spcAft>
                <a:spcPts val="0"/>
              </a:spcAft>
              <a:buSzPts val="1440"/>
              <a:buNone/>
              <a:defRPr sz="1800">
                <a:solidFill>
                  <a:srgbClr val="3F3F3F"/>
                </a:solidFill>
              </a:defRPr>
            </a:lvl1pPr>
            <a:lvl2pPr indent="-228600" lvl="1" marL="914400" rtl="0" algn="l">
              <a:spcBef>
                <a:spcPts val="1000"/>
              </a:spcBef>
              <a:spcAft>
                <a:spcPts val="0"/>
              </a:spcAft>
              <a:buSzPts val="1440"/>
              <a:buNone/>
              <a:defRPr sz="1800">
                <a:solidFill>
                  <a:srgbClr val="888888"/>
                </a:solidFill>
              </a:defRPr>
            </a:lvl2pPr>
            <a:lvl3pPr indent="-228600" lvl="2" marL="1371600" rtl="0" algn="l">
              <a:spcBef>
                <a:spcPts val="1000"/>
              </a:spcBef>
              <a:spcAft>
                <a:spcPts val="0"/>
              </a:spcAft>
              <a:buSzPts val="1280"/>
              <a:buNone/>
              <a:defRPr sz="1600">
                <a:solidFill>
                  <a:srgbClr val="888888"/>
                </a:solidFill>
              </a:defRPr>
            </a:lvl3pPr>
            <a:lvl4pPr indent="-228600" lvl="3" marL="1828800" rtl="0" algn="l">
              <a:spcBef>
                <a:spcPts val="1000"/>
              </a:spcBef>
              <a:spcAft>
                <a:spcPts val="0"/>
              </a:spcAft>
              <a:buSzPts val="1120"/>
              <a:buNone/>
              <a:defRPr sz="1400">
                <a:solidFill>
                  <a:srgbClr val="888888"/>
                </a:solidFill>
              </a:defRPr>
            </a:lvl4pPr>
            <a:lvl5pPr indent="-228600" lvl="4" marL="2286000" rtl="0" algn="l">
              <a:spcBef>
                <a:spcPts val="1000"/>
              </a:spcBef>
              <a:spcAft>
                <a:spcPts val="0"/>
              </a:spcAft>
              <a:buSzPts val="1120"/>
              <a:buNone/>
              <a:defRPr sz="1400">
                <a:solidFill>
                  <a:srgbClr val="888888"/>
                </a:solidFill>
              </a:defRPr>
            </a:lvl5pPr>
            <a:lvl6pPr indent="-228600" lvl="5" marL="2743200" rtl="0" algn="l">
              <a:spcBef>
                <a:spcPts val="1000"/>
              </a:spcBef>
              <a:spcAft>
                <a:spcPts val="0"/>
              </a:spcAft>
              <a:buSzPts val="1120"/>
              <a:buNone/>
              <a:defRPr sz="1400">
                <a:solidFill>
                  <a:srgbClr val="888888"/>
                </a:solidFill>
              </a:defRPr>
            </a:lvl6pPr>
            <a:lvl7pPr indent="-228600" lvl="6" marL="3200400" rtl="0" algn="l">
              <a:spcBef>
                <a:spcPts val="1000"/>
              </a:spcBef>
              <a:spcAft>
                <a:spcPts val="0"/>
              </a:spcAft>
              <a:buSzPts val="1120"/>
              <a:buNone/>
              <a:defRPr sz="1400">
                <a:solidFill>
                  <a:srgbClr val="888888"/>
                </a:solidFill>
              </a:defRPr>
            </a:lvl7pPr>
            <a:lvl8pPr indent="-228600" lvl="7" marL="3657600" rtl="0" algn="l">
              <a:spcBef>
                <a:spcPts val="1000"/>
              </a:spcBef>
              <a:spcAft>
                <a:spcPts val="0"/>
              </a:spcAft>
              <a:buSzPts val="1120"/>
              <a:buNone/>
              <a:defRPr sz="1400">
                <a:solidFill>
                  <a:srgbClr val="888888"/>
                </a:solidFill>
              </a:defRPr>
            </a:lvl8pPr>
            <a:lvl9pPr indent="-228600" lvl="8" marL="4114800" rtl="0" algn="l">
              <a:spcBef>
                <a:spcPts val="1000"/>
              </a:spcBef>
              <a:spcAft>
                <a:spcPts val="0"/>
              </a:spcAft>
              <a:buSzPts val="1120"/>
              <a:buNone/>
              <a:defRPr sz="1400">
                <a:solidFill>
                  <a:srgbClr val="888888"/>
                </a:solidFill>
              </a:defRPr>
            </a:lvl9pPr>
          </a:lstStyle>
          <a:p/>
        </p:txBody>
      </p:sp>
      <p:sp>
        <p:nvSpPr>
          <p:cNvPr id="3168" name="Google Shape;3168;p11"/>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69" name="Google Shape;3169;p11"/>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70" name="Google Shape;3170;p11"/>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Resim Yazılı Alıntı">
  <p:cSld name="Resim Yazılı Alıntı">
    <p:spTree>
      <p:nvGrpSpPr>
        <p:cNvPr id="3171" name="Shape 3171"/>
        <p:cNvGrpSpPr/>
        <p:nvPr/>
      </p:nvGrpSpPr>
      <p:grpSpPr>
        <a:xfrm>
          <a:off x="0" y="0"/>
          <a:ext cx="0" cy="0"/>
          <a:chOff x="0" y="0"/>
          <a:chExt cx="0" cy="0"/>
        </a:xfrm>
      </p:grpSpPr>
      <p:sp>
        <p:nvSpPr>
          <p:cNvPr id="3172" name="Google Shape;3172;p12"/>
          <p:cNvSpPr txBox="1"/>
          <p:nvPr>
            <p:ph type="title"/>
          </p:nvPr>
        </p:nvSpPr>
        <p:spPr>
          <a:xfrm>
            <a:off x="931334" y="609600"/>
            <a:ext cx="8094000" cy="30225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accent1"/>
              </a:buClr>
              <a:buSzPts val="4400"/>
              <a:buFont typeface="Trebuchet MS"/>
              <a:buNone/>
              <a:defRPr b="0" sz="44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73" name="Google Shape;3173;p12"/>
          <p:cNvSpPr txBox="1"/>
          <p:nvPr>
            <p:ph idx="1" type="body"/>
          </p:nvPr>
        </p:nvSpPr>
        <p:spPr>
          <a:xfrm>
            <a:off x="1366139" y="3632200"/>
            <a:ext cx="7224600" cy="381000"/>
          </a:xfrm>
          <a:prstGeom prst="rect">
            <a:avLst/>
          </a:prstGeom>
          <a:noFill/>
          <a:ln>
            <a:noFill/>
          </a:ln>
        </p:spPr>
        <p:txBody>
          <a:bodyPr anchorCtr="0" anchor="ctr" bIns="45700" lIns="91425" spcFirstLastPara="1" rIns="91425" wrap="square" tIns="45700"/>
          <a:lstStyle>
            <a:lvl1pPr indent="-228600" lvl="0" marL="457200" rtl="0" algn="l">
              <a:spcBef>
                <a:spcPts val="1000"/>
              </a:spcBef>
              <a:spcAft>
                <a:spcPts val="0"/>
              </a:spcAft>
              <a:buSzPts val="1280"/>
              <a:buFont typeface="Trebuchet MS"/>
              <a:buNone/>
              <a:defRPr sz="1600">
                <a:solidFill>
                  <a:srgbClr val="7F7F7F"/>
                </a:solidFill>
              </a:defRPr>
            </a:lvl1pPr>
            <a:lvl2pPr indent="-228600" lvl="1" marL="914400" rtl="0" algn="l">
              <a:spcBef>
                <a:spcPts val="1000"/>
              </a:spcBef>
              <a:spcAft>
                <a:spcPts val="0"/>
              </a:spcAft>
              <a:buSzPts val="1280"/>
              <a:buFont typeface="Trebuchet MS"/>
              <a:buNone/>
              <a:defRPr/>
            </a:lvl2pPr>
            <a:lvl3pPr indent="-228600" lvl="2" marL="1371600" rtl="0" algn="l">
              <a:spcBef>
                <a:spcPts val="1000"/>
              </a:spcBef>
              <a:spcAft>
                <a:spcPts val="0"/>
              </a:spcAft>
              <a:buSzPts val="1120"/>
              <a:buFont typeface="Trebuchet MS"/>
              <a:buNone/>
              <a:defRPr/>
            </a:lvl3pPr>
            <a:lvl4pPr indent="-228600" lvl="3" marL="1828800" rtl="0" algn="l">
              <a:spcBef>
                <a:spcPts val="1000"/>
              </a:spcBef>
              <a:spcAft>
                <a:spcPts val="0"/>
              </a:spcAft>
              <a:buSzPts val="960"/>
              <a:buFont typeface="Trebuchet MS"/>
              <a:buNone/>
              <a:defRPr/>
            </a:lvl4pPr>
            <a:lvl5pPr indent="-228600" lvl="4" marL="2286000" rtl="0" algn="l">
              <a:spcBef>
                <a:spcPts val="1000"/>
              </a:spcBef>
              <a:spcAft>
                <a:spcPts val="0"/>
              </a:spcAft>
              <a:buSzPts val="960"/>
              <a:buFont typeface="Trebuchet MS"/>
              <a:buNone/>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3174" name="Google Shape;3174;p12"/>
          <p:cNvSpPr txBox="1"/>
          <p:nvPr>
            <p:ph idx="2" type="body"/>
          </p:nvPr>
        </p:nvSpPr>
        <p:spPr>
          <a:xfrm>
            <a:off x="677335" y="4470400"/>
            <a:ext cx="8596800" cy="1571100"/>
          </a:xfrm>
          <a:prstGeom prst="rect">
            <a:avLst/>
          </a:prstGeom>
          <a:noFill/>
          <a:ln>
            <a:noFill/>
          </a:ln>
        </p:spPr>
        <p:txBody>
          <a:bodyPr anchorCtr="0" anchor="ctr" bIns="45700" lIns="91425" spcFirstLastPara="1" rIns="91425" wrap="square" tIns="45700">
            <a:normAutofit/>
          </a:bodyPr>
          <a:lstStyle>
            <a:lvl1pPr indent="-228600" lvl="0" marL="457200" rtl="0" algn="l">
              <a:spcBef>
                <a:spcPts val="1000"/>
              </a:spcBef>
              <a:spcAft>
                <a:spcPts val="0"/>
              </a:spcAft>
              <a:buSzPts val="1440"/>
              <a:buNone/>
              <a:defRPr sz="1800">
                <a:solidFill>
                  <a:srgbClr val="3F3F3F"/>
                </a:solidFill>
              </a:defRPr>
            </a:lvl1pPr>
            <a:lvl2pPr indent="-228600" lvl="1" marL="914400" rtl="0" algn="l">
              <a:spcBef>
                <a:spcPts val="1000"/>
              </a:spcBef>
              <a:spcAft>
                <a:spcPts val="0"/>
              </a:spcAft>
              <a:buSzPts val="1440"/>
              <a:buNone/>
              <a:defRPr sz="1800">
                <a:solidFill>
                  <a:srgbClr val="888888"/>
                </a:solidFill>
              </a:defRPr>
            </a:lvl2pPr>
            <a:lvl3pPr indent="-228600" lvl="2" marL="1371600" rtl="0" algn="l">
              <a:spcBef>
                <a:spcPts val="1000"/>
              </a:spcBef>
              <a:spcAft>
                <a:spcPts val="0"/>
              </a:spcAft>
              <a:buSzPts val="1280"/>
              <a:buNone/>
              <a:defRPr sz="1600">
                <a:solidFill>
                  <a:srgbClr val="888888"/>
                </a:solidFill>
              </a:defRPr>
            </a:lvl3pPr>
            <a:lvl4pPr indent="-228600" lvl="3" marL="1828800" rtl="0" algn="l">
              <a:spcBef>
                <a:spcPts val="1000"/>
              </a:spcBef>
              <a:spcAft>
                <a:spcPts val="0"/>
              </a:spcAft>
              <a:buSzPts val="1120"/>
              <a:buNone/>
              <a:defRPr sz="1400">
                <a:solidFill>
                  <a:srgbClr val="888888"/>
                </a:solidFill>
              </a:defRPr>
            </a:lvl4pPr>
            <a:lvl5pPr indent="-228600" lvl="4" marL="2286000" rtl="0" algn="l">
              <a:spcBef>
                <a:spcPts val="1000"/>
              </a:spcBef>
              <a:spcAft>
                <a:spcPts val="0"/>
              </a:spcAft>
              <a:buSzPts val="1120"/>
              <a:buNone/>
              <a:defRPr sz="1400">
                <a:solidFill>
                  <a:srgbClr val="888888"/>
                </a:solidFill>
              </a:defRPr>
            </a:lvl5pPr>
            <a:lvl6pPr indent="-228600" lvl="5" marL="2743200" rtl="0" algn="l">
              <a:spcBef>
                <a:spcPts val="1000"/>
              </a:spcBef>
              <a:spcAft>
                <a:spcPts val="0"/>
              </a:spcAft>
              <a:buSzPts val="1120"/>
              <a:buNone/>
              <a:defRPr sz="1400">
                <a:solidFill>
                  <a:srgbClr val="888888"/>
                </a:solidFill>
              </a:defRPr>
            </a:lvl6pPr>
            <a:lvl7pPr indent="-228600" lvl="6" marL="3200400" rtl="0" algn="l">
              <a:spcBef>
                <a:spcPts val="1000"/>
              </a:spcBef>
              <a:spcAft>
                <a:spcPts val="0"/>
              </a:spcAft>
              <a:buSzPts val="1120"/>
              <a:buNone/>
              <a:defRPr sz="1400">
                <a:solidFill>
                  <a:srgbClr val="888888"/>
                </a:solidFill>
              </a:defRPr>
            </a:lvl7pPr>
            <a:lvl8pPr indent="-228600" lvl="7" marL="3657600" rtl="0" algn="l">
              <a:spcBef>
                <a:spcPts val="1000"/>
              </a:spcBef>
              <a:spcAft>
                <a:spcPts val="0"/>
              </a:spcAft>
              <a:buSzPts val="1120"/>
              <a:buNone/>
              <a:defRPr sz="1400">
                <a:solidFill>
                  <a:srgbClr val="888888"/>
                </a:solidFill>
              </a:defRPr>
            </a:lvl8pPr>
            <a:lvl9pPr indent="-228600" lvl="8" marL="4114800" rtl="0" algn="l">
              <a:spcBef>
                <a:spcPts val="1000"/>
              </a:spcBef>
              <a:spcAft>
                <a:spcPts val="0"/>
              </a:spcAft>
              <a:buSzPts val="1120"/>
              <a:buNone/>
              <a:defRPr sz="1400">
                <a:solidFill>
                  <a:srgbClr val="888888"/>
                </a:solidFill>
              </a:defRPr>
            </a:lvl9pPr>
          </a:lstStyle>
          <a:p/>
        </p:txBody>
      </p:sp>
      <p:sp>
        <p:nvSpPr>
          <p:cNvPr id="3175" name="Google Shape;3175;p12"/>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76" name="Google Shape;3176;p12"/>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77" name="Google Shape;3177;p12"/>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
        <p:nvSpPr>
          <p:cNvPr id="3178" name="Google Shape;3178;p12"/>
          <p:cNvSpPr txBox="1"/>
          <p:nvPr/>
        </p:nvSpPr>
        <p:spPr>
          <a:xfrm>
            <a:off x="541870" y="790378"/>
            <a:ext cx="609600" cy="58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tr-TR" sz="8000" u="none" cap="none" strike="noStrike">
                <a:solidFill>
                  <a:srgbClr val="9EDFF5"/>
                </a:solidFill>
                <a:latin typeface="Arial"/>
                <a:ea typeface="Arial"/>
                <a:cs typeface="Arial"/>
                <a:sym typeface="Arial"/>
              </a:rPr>
              <a:t>“</a:t>
            </a:r>
            <a:endParaRPr/>
          </a:p>
        </p:txBody>
      </p:sp>
      <p:sp>
        <p:nvSpPr>
          <p:cNvPr id="3179" name="Google Shape;3179;p12"/>
          <p:cNvSpPr txBox="1"/>
          <p:nvPr/>
        </p:nvSpPr>
        <p:spPr>
          <a:xfrm>
            <a:off x="8893011" y="2886556"/>
            <a:ext cx="609600" cy="58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tr-TR" sz="8000" u="none" cap="none" strike="noStrike">
                <a:solidFill>
                  <a:srgbClr val="9EDFF5"/>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sim Kartı">
  <p:cSld name="İsim Kartı">
    <p:spTree>
      <p:nvGrpSpPr>
        <p:cNvPr id="3180" name="Shape 3180"/>
        <p:cNvGrpSpPr/>
        <p:nvPr/>
      </p:nvGrpSpPr>
      <p:grpSpPr>
        <a:xfrm>
          <a:off x="0" y="0"/>
          <a:ext cx="0" cy="0"/>
          <a:chOff x="0" y="0"/>
          <a:chExt cx="0" cy="0"/>
        </a:xfrm>
      </p:grpSpPr>
      <p:sp>
        <p:nvSpPr>
          <p:cNvPr id="3181" name="Google Shape;3181;p13"/>
          <p:cNvSpPr txBox="1"/>
          <p:nvPr>
            <p:ph type="title"/>
          </p:nvPr>
        </p:nvSpPr>
        <p:spPr>
          <a:xfrm>
            <a:off x="677335" y="1931988"/>
            <a:ext cx="8596800" cy="25956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accent1"/>
              </a:buClr>
              <a:buSzPts val="4400"/>
              <a:buFont typeface="Trebuchet MS"/>
              <a:buNone/>
              <a:defRPr b="0" sz="44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82" name="Google Shape;3182;p13"/>
          <p:cNvSpPr txBox="1"/>
          <p:nvPr>
            <p:ph idx="1" type="body"/>
          </p:nvPr>
        </p:nvSpPr>
        <p:spPr>
          <a:xfrm>
            <a:off x="677335" y="4527448"/>
            <a:ext cx="8596800" cy="1513800"/>
          </a:xfrm>
          <a:prstGeom prst="rect">
            <a:avLst/>
          </a:prstGeom>
          <a:noFill/>
          <a:ln>
            <a:noFill/>
          </a:ln>
        </p:spPr>
        <p:txBody>
          <a:bodyPr anchorCtr="0" anchor="t" bIns="45700" lIns="91425" spcFirstLastPara="1" rIns="91425" wrap="square" tIns="45700">
            <a:normAutofit/>
          </a:bodyPr>
          <a:lstStyle>
            <a:lvl1pPr indent="-228600" lvl="0" marL="457200" rtl="0" algn="l">
              <a:spcBef>
                <a:spcPts val="1000"/>
              </a:spcBef>
              <a:spcAft>
                <a:spcPts val="0"/>
              </a:spcAft>
              <a:buSzPts val="1440"/>
              <a:buNone/>
              <a:defRPr sz="1800">
                <a:solidFill>
                  <a:srgbClr val="3F3F3F"/>
                </a:solidFill>
              </a:defRPr>
            </a:lvl1pPr>
            <a:lvl2pPr indent="-228600" lvl="1" marL="914400" rtl="0" algn="l">
              <a:spcBef>
                <a:spcPts val="1000"/>
              </a:spcBef>
              <a:spcAft>
                <a:spcPts val="0"/>
              </a:spcAft>
              <a:buSzPts val="1440"/>
              <a:buNone/>
              <a:defRPr sz="1800">
                <a:solidFill>
                  <a:srgbClr val="888888"/>
                </a:solidFill>
              </a:defRPr>
            </a:lvl2pPr>
            <a:lvl3pPr indent="-228600" lvl="2" marL="1371600" rtl="0" algn="l">
              <a:spcBef>
                <a:spcPts val="1000"/>
              </a:spcBef>
              <a:spcAft>
                <a:spcPts val="0"/>
              </a:spcAft>
              <a:buSzPts val="1280"/>
              <a:buNone/>
              <a:defRPr sz="1600">
                <a:solidFill>
                  <a:srgbClr val="888888"/>
                </a:solidFill>
              </a:defRPr>
            </a:lvl3pPr>
            <a:lvl4pPr indent="-228600" lvl="3" marL="1828800" rtl="0" algn="l">
              <a:spcBef>
                <a:spcPts val="1000"/>
              </a:spcBef>
              <a:spcAft>
                <a:spcPts val="0"/>
              </a:spcAft>
              <a:buSzPts val="1120"/>
              <a:buNone/>
              <a:defRPr sz="1400">
                <a:solidFill>
                  <a:srgbClr val="888888"/>
                </a:solidFill>
              </a:defRPr>
            </a:lvl4pPr>
            <a:lvl5pPr indent="-228600" lvl="4" marL="2286000" rtl="0" algn="l">
              <a:spcBef>
                <a:spcPts val="1000"/>
              </a:spcBef>
              <a:spcAft>
                <a:spcPts val="0"/>
              </a:spcAft>
              <a:buSzPts val="1120"/>
              <a:buNone/>
              <a:defRPr sz="1400">
                <a:solidFill>
                  <a:srgbClr val="888888"/>
                </a:solidFill>
              </a:defRPr>
            </a:lvl5pPr>
            <a:lvl6pPr indent="-228600" lvl="5" marL="2743200" rtl="0" algn="l">
              <a:spcBef>
                <a:spcPts val="1000"/>
              </a:spcBef>
              <a:spcAft>
                <a:spcPts val="0"/>
              </a:spcAft>
              <a:buSzPts val="1120"/>
              <a:buNone/>
              <a:defRPr sz="1400">
                <a:solidFill>
                  <a:srgbClr val="888888"/>
                </a:solidFill>
              </a:defRPr>
            </a:lvl6pPr>
            <a:lvl7pPr indent="-228600" lvl="6" marL="3200400" rtl="0" algn="l">
              <a:spcBef>
                <a:spcPts val="1000"/>
              </a:spcBef>
              <a:spcAft>
                <a:spcPts val="0"/>
              </a:spcAft>
              <a:buSzPts val="1120"/>
              <a:buNone/>
              <a:defRPr sz="1400">
                <a:solidFill>
                  <a:srgbClr val="888888"/>
                </a:solidFill>
              </a:defRPr>
            </a:lvl7pPr>
            <a:lvl8pPr indent="-228600" lvl="7" marL="3657600" rtl="0" algn="l">
              <a:spcBef>
                <a:spcPts val="1000"/>
              </a:spcBef>
              <a:spcAft>
                <a:spcPts val="0"/>
              </a:spcAft>
              <a:buSzPts val="1120"/>
              <a:buNone/>
              <a:defRPr sz="1400">
                <a:solidFill>
                  <a:srgbClr val="888888"/>
                </a:solidFill>
              </a:defRPr>
            </a:lvl8pPr>
            <a:lvl9pPr indent="-228600" lvl="8" marL="4114800" rtl="0" algn="l">
              <a:spcBef>
                <a:spcPts val="1000"/>
              </a:spcBef>
              <a:spcAft>
                <a:spcPts val="0"/>
              </a:spcAft>
              <a:buSzPts val="1120"/>
              <a:buNone/>
              <a:defRPr sz="1400">
                <a:solidFill>
                  <a:srgbClr val="888888"/>
                </a:solidFill>
              </a:defRPr>
            </a:lvl9pPr>
          </a:lstStyle>
          <a:p/>
        </p:txBody>
      </p:sp>
      <p:sp>
        <p:nvSpPr>
          <p:cNvPr id="3183" name="Google Shape;3183;p13"/>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84" name="Google Shape;3184;p13"/>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85" name="Google Shape;3185;p13"/>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ıntı İsim Kartı">
  <p:cSld name="Alıntı İsim Kartı">
    <p:spTree>
      <p:nvGrpSpPr>
        <p:cNvPr id="3186" name="Shape 3186"/>
        <p:cNvGrpSpPr/>
        <p:nvPr/>
      </p:nvGrpSpPr>
      <p:grpSpPr>
        <a:xfrm>
          <a:off x="0" y="0"/>
          <a:ext cx="0" cy="0"/>
          <a:chOff x="0" y="0"/>
          <a:chExt cx="0" cy="0"/>
        </a:xfrm>
      </p:grpSpPr>
      <p:sp>
        <p:nvSpPr>
          <p:cNvPr id="3187" name="Google Shape;3187;p14"/>
          <p:cNvSpPr txBox="1"/>
          <p:nvPr>
            <p:ph type="title"/>
          </p:nvPr>
        </p:nvSpPr>
        <p:spPr>
          <a:xfrm>
            <a:off x="931334" y="609600"/>
            <a:ext cx="8094000" cy="30225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accent1"/>
              </a:buClr>
              <a:buSzPts val="4400"/>
              <a:buFont typeface="Trebuchet MS"/>
              <a:buNone/>
              <a:defRPr b="0" sz="44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88" name="Google Shape;3188;p14"/>
          <p:cNvSpPr txBox="1"/>
          <p:nvPr>
            <p:ph idx="1" type="body"/>
          </p:nvPr>
        </p:nvSpPr>
        <p:spPr>
          <a:xfrm>
            <a:off x="677332" y="4013200"/>
            <a:ext cx="8596800" cy="514200"/>
          </a:xfrm>
          <a:prstGeom prst="rect">
            <a:avLst/>
          </a:prstGeom>
          <a:noFill/>
          <a:ln>
            <a:noFill/>
          </a:ln>
        </p:spPr>
        <p:txBody>
          <a:bodyPr anchorCtr="0" anchor="b" bIns="45700" lIns="91425" spcFirstLastPara="1" rIns="91425" wrap="square" tIns="45700"/>
          <a:lstStyle>
            <a:lvl1pPr indent="-228600" lvl="0" marL="457200" rtl="0" algn="l">
              <a:spcBef>
                <a:spcPts val="1000"/>
              </a:spcBef>
              <a:spcAft>
                <a:spcPts val="0"/>
              </a:spcAft>
              <a:buSzPts val="1920"/>
              <a:buFont typeface="Trebuchet MS"/>
              <a:buNone/>
              <a:defRPr sz="2400">
                <a:solidFill>
                  <a:srgbClr val="3F3F3F"/>
                </a:solidFill>
              </a:defRPr>
            </a:lvl1pPr>
            <a:lvl2pPr indent="-228600" lvl="1" marL="914400" rtl="0" algn="l">
              <a:spcBef>
                <a:spcPts val="1000"/>
              </a:spcBef>
              <a:spcAft>
                <a:spcPts val="0"/>
              </a:spcAft>
              <a:buSzPts val="1280"/>
              <a:buFont typeface="Trebuchet MS"/>
              <a:buNone/>
              <a:defRPr/>
            </a:lvl2pPr>
            <a:lvl3pPr indent="-228600" lvl="2" marL="1371600" rtl="0" algn="l">
              <a:spcBef>
                <a:spcPts val="1000"/>
              </a:spcBef>
              <a:spcAft>
                <a:spcPts val="0"/>
              </a:spcAft>
              <a:buSzPts val="1120"/>
              <a:buFont typeface="Trebuchet MS"/>
              <a:buNone/>
              <a:defRPr/>
            </a:lvl3pPr>
            <a:lvl4pPr indent="-228600" lvl="3" marL="1828800" rtl="0" algn="l">
              <a:spcBef>
                <a:spcPts val="1000"/>
              </a:spcBef>
              <a:spcAft>
                <a:spcPts val="0"/>
              </a:spcAft>
              <a:buSzPts val="960"/>
              <a:buFont typeface="Trebuchet MS"/>
              <a:buNone/>
              <a:defRPr/>
            </a:lvl4pPr>
            <a:lvl5pPr indent="-228600" lvl="4" marL="2286000" rtl="0" algn="l">
              <a:spcBef>
                <a:spcPts val="1000"/>
              </a:spcBef>
              <a:spcAft>
                <a:spcPts val="0"/>
              </a:spcAft>
              <a:buSzPts val="960"/>
              <a:buFont typeface="Trebuchet MS"/>
              <a:buNone/>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3189" name="Google Shape;3189;p14"/>
          <p:cNvSpPr txBox="1"/>
          <p:nvPr>
            <p:ph idx="2" type="body"/>
          </p:nvPr>
        </p:nvSpPr>
        <p:spPr>
          <a:xfrm>
            <a:off x="677335" y="4527448"/>
            <a:ext cx="8596800" cy="1513800"/>
          </a:xfrm>
          <a:prstGeom prst="rect">
            <a:avLst/>
          </a:prstGeom>
          <a:noFill/>
          <a:ln>
            <a:noFill/>
          </a:ln>
        </p:spPr>
        <p:txBody>
          <a:bodyPr anchorCtr="0" anchor="t" bIns="45700" lIns="91425" spcFirstLastPara="1" rIns="91425" wrap="square" tIns="45700">
            <a:normAutofit/>
          </a:bodyPr>
          <a:lstStyle>
            <a:lvl1pPr indent="-228600" lvl="0" marL="457200" rtl="0" algn="l">
              <a:spcBef>
                <a:spcPts val="1000"/>
              </a:spcBef>
              <a:spcAft>
                <a:spcPts val="0"/>
              </a:spcAft>
              <a:buSzPts val="1440"/>
              <a:buNone/>
              <a:defRPr sz="1800">
                <a:solidFill>
                  <a:srgbClr val="7F7F7F"/>
                </a:solidFill>
              </a:defRPr>
            </a:lvl1pPr>
            <a:lvl2pPr indent="-228600" lvl="1" marL="914400" rtl="0" algn="l">
              <a:spcBef>
                <a:spcPts val="1000"/>
              </a:spcBef>
              <a:spcAft>
                <a:spcPts val="0"/>
              </a:spcAft>
              <a:buSzPts val="1440"/>
              <a:buNone/>
              <a:defRPr sz="1800">
                <a:solidFill>
                  <a:srgbClr val="888888"/>
                </a:solidFill>
              </a:defRPr>
            </a:lvl2pPr>
            <a:lvl3pPr indent="-228600" lvl="2" marL="1371600" rtl="0" algn="l">
              <a:spcBef>
                <a:spcPts val="1000"/>
              </a:spcBef>
              <a:spcAft>
                <a:spcPts val="0"/>
              </a:spcAft>
              <a:buSzPts val="1280"/>
              <a:buNone/>
              <a:defRPr sz="1600">
                <a:solidFill>
                  <a:srgbClr val="888888"/>
                </a:solidFill>
              </a:defRPr>
            </a:lvl3pPr>
            <a:lvl4pPr indent="-228600" lvl="3" marL="1828800" rtl="0" algn="l">
              <a:spcBef>
                <a:spcPts val="1000"/>
              </a:spcBef>
              <a:spcAft>
                <a:spcPts val="0"/>
              </a:spcAft>
              <a:buSzPts val="1120"/>
              <a:buNone/>
              <a:defRPr sz="1400">
                <a:solidFill>
                  <a:srgbClr val="888888"/>
                </a:solidFill>
              </a:defRPr>
            </a:lvl4pPr>
            <a:lvl5pPr indent="-228600" lvl="4" marL="2286000" rtl="0" algn="l">
              <a:spcBef>
                <a:spcPts val="1000"/>
              </a:spcBef>
              <a:spcAft>
                <a:spcPts val="0"/>
              </a:spcAft>
              <a:buSzPts val="1120"/>
              <a:buNone/>
              <a:defRPr sz="1400">
                <a:solidFill>
                  <a:srgbClr val="888888"/>
                </a:solidFill>
              </a:defRPr>
            </a:lvl5pPr>
            <a:lvl6pPr indent="-228600" lvl="5" marL="2743200" rtl="0" algn="l">
              <a:spcBef>
                <a:spcPts val="1000"/>
              </a:spcBef>
              <a:spcAft>
                <a:spcPts val="0"/>
              </a:spcAft>
              <a:buSzPts val="1120"/>
              <a:buNone/>
              <a:defRPr sz="1400">
                <a:solidFill>
                  <a:srgbClr val="888888"/>
                </a:solidFill>
              </a:defRPr>
            </a:lvl6pPr>
            <a:lvl7pPr indent="-228600" lvl="6" marL="3200400" rtl="0" algn="l">
              <a:spcBef>
                <a:spcPts val="1000"/>
              </a:spcBef>
              <a:spcAft>
                <a:spcPts val="0"/>
              </a:spcAft>
              <a:buSzPts val="1120"/>
              <a:buNone/>
              <a:defRPr sz="1400">
                <a:solidFill>
                  <a:srgbClr val="888888"/>
                </a:solidFill>
              </a:defRPr>
            </a:lvl7pPr>
            <a:lvl8pPr indent="-228600" lvl="7" marL="3657600" rtl="0" algn="l">
              <a:spcBef>
                <a:spcPts val="1000"/>
              </a:spcBef>
              <a:spcAft>
                <a:spcPts val="0"/>
              </a:spcAft>
              <a:buSzPts val="1120"/>
              <a:buNone/>
              <a:defRPr sz="1400">
                <a:solidFill>
                  <a:srgbClr val="888888"/>
                </a:solidFill>
              </a:defRPr>
            </a:lvl8pPr>
            <a:lvl9pPr indent="-228600" lvl="8" marL="4114800" rtl="0" algn="l">
              <a:spcBef>
                <a:spcPts val="1000"/>
              </a:spcBef>
              <a:spcAft>
                <a:spcPts val="0"/>
              </a:spcAft>
              <a:buSzPts val="1120"/>
              <a:buNone/>
              <a:defRPr sz="1400">
                <a:solidFill>
                  <a:srgbClr val="888888"/>
                </a:solidFill>
              </a:defRPr>
            </a:lvl9pPr>
          </a:lstStyle>
          <a:p/>
        </p:txBody>
      </p:sp>
      <p:sp>
        <p:nvSpPr>
          <p:cNvPr id="3190" name="Google Shape;3190;p14"/>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91" name="Google Shape;3191;p14"/>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92" name="Google Shape;3192;p14"/>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
        <p:nvSpPr>
          <p:cNvPr id="3193" name="Google Shape;3193;p14"/>
          <p:cNvSpPr txBox="1"/>
          <p:nvPr/>
        </p:nvSpPr>
        <p:spPr>
          <a:xfrm>
            <a:off x="541870" y="790378"/>
            <a:ext cx="609600" cy="58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tr-TR" sz="8000" u="none" cap="none" strike="noStrike">
                <a:solidFill>
                  <a:srgbClr val="9EDFF5"/>
                </a:solidFill>
                <a:latin typeface="Arial"/>
                <a:ea typeface="Arial"/>
                <a:cs typeface="Arial"/>
                <a:sym typeface="Arial"/>
              </a:rPr>
              <a:t>“</a:t>
            </a:r>
            <a:endParaRPr/>
          </a:p>
        </p:txBody>
      </p:sp>
      <p:sp>
        <p:nvSpPr>
          <p:cNvPr id="3194" name="Google Shape;3194;p14"/>
          <p:cNvSpPr txBox="1"/>
          <p:nvPr/>
        </p:nvSpPr>
        <p:spPr>
          <a:xfrm>
            <a:off x="8893011" y="2886556"/>
            <a:ext cx="609600" cy="5847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tr-TR" sz="8000" u="none" cap="none" strike="noStrike">
                <a:solidFill>
                  <a:srgbClr val="9EDFF5"/>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ğru veya Yanlış">
  <p:cSld name="Doğru veya Yanlış">
    <p:spTree>
      <p:nvGrpSpPr>
        <p:cNvPr id="3195" name="Shape 3195"/>
        <p:cNvGrpSpPr/>
        <p:nvPr/>
      </p:nvGrpSpPr>
      <p:grpSpPr>
        <a:xfrm>
          <a:off x="0" y="0"/>
          <a:ext cx="0" cy="0"/>
          <a:chOff x="0" y="0"/>
          <a:chExt cx="0" cy="0"/>
        </a:xfrm>
      </p:grpSpPr>
      <p:sp>
        <p:nvSpPr>
          <p:cNvPr id="3196" name="Google Shape;3196;p15"/>
          <p:cNvSpPr txBox="1"/>
          <p:nvPr>
            <p:ph type="title"/>
          </p:nvPr>
        </p:nvSpPr>
        <p:spPr>
          <a:xfrm>
            <a:off x="685799" y="609600"/>
            <a:ext cx="8588100" cy="30225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accent1"/>
              </a:buClr>
              <a:buSzPts val="4400"/>
              <a:buFont typeface="Trebuchet MS"/>
              <a:buNone/>
              <a:defRPr b="0" sz="44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97" name="Google Shape;3197;p15"/>
          <p:cNvSpPr txBox="1"/>
          <p:nvPr>
            <p:ph idx="1" type="body"/>
          </p:nvPr>
        </p:nvSpPr>
        <p:spPr>
          <a:xfrm>
            <a:off x="677332" y="4013200"/>
            <a:ext cx="8596800" cy="514200"/>
          </a:xfrm>
          <a:prstGeom prst="rect">
            <a:avLst/>
          </a:prstGeom>
          <a:noFill/>
          <a:ln>
            <a:noFill/>
          </a:ln>
        </p:spPr>
        <p:txBody>
          <a:bodyPr anchorCtr="0" anchor="b" bIns="45700" lIns="91425" spcFirstLastPara="1" rIns="91425" wrap="square" tIns="45700"/>
          <a:lstStyle>
            <a:lvl1pPr indent="-228600" lvl="0" marL="457200" rtl="0" algn="l">
              <a:spcBef>
                <a:spcPts val="1000"/>
              </a:spcBef>
              <a:spcAft>
                <a:spcPts val="0"/>
              </a:spcAft>
              <a:buSzPts val="1920"/>
              <a:buFont typeface="Trebuchet MS"/>
              <a:buNone/>
              <a:defRPr sz="2400">
                <a:solidFill>
                  <a:schemeClr val="accent1"/>
                </a:solidFill>
              </a:defRPr>
            </a:lvl1pPr>
            <a:lvl2pPr indent="-228600" lvl="1" marL="914400" rtl="0" algn="l">
              <a:spcBef>
                <a:spcPts val="1000"/>
              </a:spcBef>
              <a:spcAft>
                <a:spcPts val="0"/>
              </a:spcAft>
              <a:buSzPts val="1280"/>
              <a:buFont typeface="Trebuchet MS"/>
              <a:buNone/>
              <a:defRPr/>
            </a:lvl2pPr>
            <a:lvl3pPr indent="-228600" lvl="2" marL="1371600" rtl="0" algn="l">
              <a:spcBef>
                <a:spcPts val="1000"/>
              </a:spcBef>
              <a:spcAft>
                <a:spcPts val="0"/>
              </a:spcAft>
              <a:buSzPts val="1120"/>
              <a:buFont typeface="Trebuchet MS"/>
              <a:buNone/>
              <a:defRPr/>
            </a:lvl3pPr>
            <a:lvl4pPr indent="-228600" lvl="3" marL="1828800" rtl="0" algn="l">
              <a:spcBef>
                <a:spcPts val="1000"/>
              </a:spcBef>
              <a:spcAft>
                <a:spcPts val="0"/>
              </a:spcAft>
              <a:buSzPts val="960"/>
              <a:buFont typeface="Trebuchet MS"/>
              <a:buNone/>
              <a:defRPr/>
            </a:lvl4pPr>
            <a:lvl5pPr indent="-228600" lvl="4" marL="2286000" rtl="0" algn="l">
              <a:spcBef>
                <a:spcPts val="1000"/>
              </a:spcBef>
              <a:spcAft>
                <a:spcPts val="0"/>
              </a:spcAft>
              <a:buSzPts val="960"/>
              <a:buFont typeface="Trebuchet MS"/>
              <a:buNone/>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3198" name="Google Shape;3198;p15"/>
          <p:cNvSpPr txBox="1"/>
          <p:nvPr>
            <p:ph idx="2" type="body"/>
          </p:nvPr>
        </p:nvSpPr>
        <p:spPr>
          <a:xfrm>
            <a:off x="677335" y="4527448"/>
            <a:ext cx="8596800" cy="1513800"/>
          </a:xfrm>
          <a:prstGeom prst="rect">
            <a:avLst/>
          </a:prstGeom>
          <a:noFill/>
          <a:ln>
            <a:noFill/>
          </a:ln>
        </p:spPr>
        <p:txBody>
          <a:bodyPr anchorCtr="0" anchor="t" bIns="45700" lIns="91425" spcFirstLastPara="1" rIns="91425" wrap="square" tIns="45700">
            <a:normAutofit/>
          </a:bodyPr>
          <a:lstStyle>
            <a:lvl1pPr indent="-228600" lvl="0" marL="457200" rtl="0" algn="l">
              <a:spcBef>
                <a:spcPts val="1000"/>
              </a:spcBef>
              <a:spcAft>
                <a:spcPts val="0"/>
              </a:spcAft>
              <a:buSzPts val="1440"/>
              <a:buNone/>
              <a:defRPr sz="1800">
                <a:solidFill>
                  <a:srgbClr val="7F7F7F"/>
                </a:solidFill>
              </a:defRPr>
            </a:lvl1pPr>
            <a:lvl2pPr indent="-228600" lvl="1" marL="914400" rtl="0" algn="l">
              <a:spcBef>
                <a:spcPts val="1000"/>
              </a:spcBef>
              <a:spcAft>
                <a:spcPts val="0"/>
              </a:spcAft>
              <a:buSzPts val="1440"/>
              <a:buNone/>
              <a:defRPr sz="1800">
                <a:solidFill>
                  <a:srgbClr val="888888"/>
                </a:solidFill>
              </a:defRPr>
            </a:lvl2pPr>
            <a:lvl3pPr indent="-228600" lvl="2" marL="1371600" rtl="0" algn="l">
              <a:spcBef>
                <a:spcPts val="1000"/>
              </a:spcBef>
              <a:spcAft>
                <a:spcPts val="0"/>
              </a:spcAft>
              <a:buSzPts val="1280"/>
              <a:buNone/>
              <a:defRPr sz="1600">
                <a:solidFill>
                  <a:srgbClr val="888888"/>
                </a:solidFill>
              </a:defRPr>
            </a:lvl3pPr>
            <a:lvl4pPr indent="-228600" lvl="3" marL="1828800" rtl="0" algn="l">
              <a:spcBef>
                <a:spcPts val="1000"/>
              </a:spcBef>
              <a:spcAft>
                <a:spcPts val="0"/>
              </a:spcAft>
              <a:buSzPts val="1120"/>
              <a:buNone/>
              <a:defRPr sz="1400">
                <a:solidFill>
                  <a:srgbClr val="888888"/>
                </a:solidFill>
              </a:defRPr>
            </a:lvl4pPr>
            <a:lvl5pPr indent="-228600" lvl="4" marL="2286000" rtl="0" algn="l">
              <a:spcBef>
                <a:spcPts val="1000"/>
              </a:spcBef>
              <a:spcAft>
                <a:spcPts val="0"/>
              </a:spcAft>
              <a:buSzPts val="1120"/>
              <a:buNone/>
              <a:defRPr sz="1400">
                <a:solidFill>
                  <a:srgbClr val="888888"/>
                </a:solidFill>
              </a:defRPr>
            </a:lvl5pPr>
            <a:lvl6pPr indent="-228600" lvl="5" marL="2743200" rtl="0" algn="l">
              <a:spcBef>
                <a:spcPts val="1000"/>
              </a:spcBef>
              <a:spcAft>
                <a:spcPts val="0"/>
              </a:spcAft>
              <a:buSzPts val="1120"/>
              <a:buNone/>
              <a:defRPr sz="1400">
                <a:solidFill>
                  <a:srgbClr val="888888"/>
                </a:solidFill>
              </a:defRPr>
            </a:lvl6pPr>
            <a:lvl7pPr indent="-228600" lvl="6" marL="3200400" rtl="0" algn="l">
              <a:spcBef>
                <a:spcPts val="1000"/>
              </a:spcBef>
              <a:spcAft>
                <a:spcPts val="0"/>
              </a:spcAft>
              <a:buSzPts val="1120"/>
              <a:buNone/>
              <a:defRPr sz="1400">
                <a:solidFill>
                  <a:srgbClr val="888888"/>
                </a:solidFill>
              </a:defRPr>
            </a:lvl7pPr>
            <a:lvl8pPr indent="-228600" lvl="7" marL="3657600" rtl="0" algn="l">
              <a:spcBef>
                <a:spcPts val="1000"/>
              </a:spcBef>
              <a:spcAft>
                <a:spcPts val="0"/>
              </a:spcAft>
              <a:buSzPts val="1120"/>
              <a:buNone/>
              <a:defRPr sz="1400">
                <a:solidFill>
                  <a:srgbClr val="888888"/>
                </a:solidFill>
              </a:defRPr>
            </a:lvl8pPr>
            <a:lvl9pPr indent="-228600" lvl="8" marL="4114800" rtl="0" algn="l">
              <a:spcBef>
                <a:spcPts val="1000"/>
              </a:spcBef>
              <a:spcAft>
                <a:spcPts val="0"/>
              </a:spcAft>
              <a:buSzPts val="1120"/>
              <a:buNone/>
              <a:defRPr sz="1400">
                <a:solidFill>
                  <a:srgbClr val="888888"/>
                </a:solidFill>
              </a:defRPr>
            </a:lvl9pPr>
          </a:lstStyle>
          <a:p/>
        </p:txBody>
      </p:sp>
      <p:sp>
        <p:nvSpPr>
          <p:cNvPr id="3199" name="Google Shape;3199;p15"/>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00" name="Google Shape;3200;p15"/>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01" name="Google Shape;3201;p15"/>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 ve Dikey Metin" type="vertTx">
  <p:cSld name="VERTICAL_TEXT">
    <p:spTree>
      <p:nvGrpSpPr>
        <p:cNvPr id="3202" name="Shape 3202"/>
        <p:cNvGrpSpPr/>
        <p:nvPr/>
      </p:nvGrpSpPr>
      <p:grpSpPr>
        <a:xfrm>
          <a:off x="0" y="0"/>
          <a:ext cx="0" cy="0"/>
          <a:chOff x="0" y="0"/>
          <a:chExt cx="0" cy="0"/>
        </a:xfrm>
      </p:grpSpPr>
      <p:sp>
        <p:nvSpPr>
          <p:cNvPr id="3203" name="Google Shape;3203;p16"/>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accen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04" name="Google Shape;3204;p16"/>
          <p:cNvSpPr txBox="1"/>
          <p:nvPr>
            <p:ph idx="1" type="body"/>
          </p:nvPr>
        </p:nvSpPr>
        <p:spPr>
          <a:xfrm rot="5400000">
            <a:off x="3035202" y="-197411"/>
            <a:ext cx="3880800" cy="85968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3205" name="Google Shape;3205;p16"/>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06" name="Google Shape;3206;p16"/>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07" name="Google Shape;3207;p16"/>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key Başlık ve Metin" type="vertTitleAndTx">
  <p:cSld name="VERTICAL_TITLE_AND_VERTICAL_TEXT">
    <p:spTree>
      <p:nvGrpSpPr>
        <p:cNvPr id="3208" name="Shape 3208"/>
        <p:cNvGrpSpPr/>
        <p:nvPr/>
      </p:nvGrpSpPr>
      <p:grpSpPr>
        <a:xfrm>
          <a:off x="0" y="0"/>
          <a:ext cx="0" cy="0"/>
          <a:chOff x="0" y="0"/>
          <a:chExt cx="0" cy="0"/>
        </a:xfrm>
      </p:grpSpPr>
      <p:sp>
        <p:nvSpPr>
          <p:cNvPr id="3209" name="Google Shape;3209;p17"/>
          <p:cNvSpPr txBox="1"/>
          <p:nvPr>
            <p:ph type="title"/>
          </p:nvPr>
        </p:nvSpPr>
        <p:spPr>
          <a:xfrm rot="5400000">
            <a:off x="5994316" y="2582999"/>
            <a:ext cx="5251500" cy="13047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accen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10" name="Google Shape;3210;p17"/>
          <p:cNvSpPr txBox="1"/>
          <p:nvPr>
            <p:ph idx="1" type="body"/>
          </p:nvPr>
        </p:nvSpPr>
        <p:spPr>
          <a:xfrm rot="5400000">
            <a:off x="1581635" y="-294750"/>
            <a:ext cx="5251500" cy="70602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3211" name="Google Shape;3211;p17"/>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12" name="Google Shape;3212;p17"/>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13" name="Google Shape;3213;p17"/>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 ve İçerik" type="obj">
  <p:cSld name="OBJECT">
    <p:spTree>
      <p:nvGrpSpPr>
        <p:cNvPr id="3114" name="Shape 3114"/>
        <p:cNvGrpSpPr/>
        <p:nvPr/>
      </p:nvGrpSpPr>
      <p:grpSpPr>
        <a:xfrm>
          <a:off x="0" y="0"/>
          <a:ext cx="0" cy="0"/>
          <a:chOff x="0" y="0"/>
          <a:chExt cx="0" cy="0"/>
        </a:xfrm>
      </p:grpSpPr>
      <p:sp>
        <p:nvSpPr>
          <p:cNvPr id="3115" name="Google Shape;3115;p3"/>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accen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16" name="Google Shape;3116;p3"/>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3117" name="Google Shape;3117;p3"/>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18" name="Google Shape;3118;p3"/>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19" name="Google Shape;3119;p3"/>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ki İçerik" type="twoObj">
  <p:cSld name="TWO_OBJECTS">
    <p:spTree>
      <p:nvGrpSpPr>
        <p:cNvPr id="3120" name="Shape 3120"/>
        <p:cNvGrpSpPr/>
        <p:nvPr/>
      </p:nvGrpSpPr>
      <p:grpSpPr>
        <a:xfrm>
          <a:off x="0" y="0"/>
          <a:ext cx="0" cy="0"/>
          <a:chOff x="0" y="0"/>
          <a:chExt cx="0" cy="0"/>
        </a:xfrm>
      </p:grpSpPr>
      <p:sp>
        <p:nvSpPr>
          <p:cNvPr id="3121" name="Google Shape;3121;p4"/>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accen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22" name="Google Shape;3122;p4"/>
          <p:cNvSpPr txBox="1"/>
          <p:nvPr>
            <p:ph idx="1" type="body"/>
          </p:nvPr>
        </p:nvSpPr>
        <p:spPr>
          <a:xfrm>
            <a:off x="677334" y="2160589"/>
            <a:ext cx="4184100" cy="38808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3123" name="Google Shape;3123;p4"/>
          <p:cNvSpPr txBox="1"/>
          <p:nvPr>
            <p:ph idx="2" type="body"/>
          </p:nvPr>
        </p:nvSpPr>
        <p:spPr>
          <a:xfrm>
            <a:off x="5089970" y="2160589"/>
            <a:ext cx="4184100" cy="38808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3124" name="Google Shape;3124;p4"/>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25" name="Google Shape;3125;p4"/>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26" name="Google Shape;3126;p4"/>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oş" type="blank">
  <p:cSld name="BLANK">
    <p:spTree>
      <p:nvGrpSpPr>
        <p:cNvPr id="3127" name="Shape 3127"/>
        <p:cNvGrpSpPr/>
        <p:nvPr/>
      </p:nvGrpSpPr>
      <p:grpSpPr>
        <a:xfrm>
          <a:off x="0" y="0"/>
          <a:ext cx="0" cy="0"/>
          <a:chOff x="0" y="0"/>
          <a:chExt cx="0" cy="0"/>
        </a:xfrm>
      </p:grpSpPr>
      <p:sp>
        <p:nvSpPr>
          <p:cNvPr id="3128" name="Google Shape;3128;p5"/>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29" name="Google Shape;3129;p5"/>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30" name="Google Shape;3130;p5"/>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ölüm Üst Bilgisi" type="secHead">
  <p:cSld name="SECTION_HEADER">
    <p:spTree>
      <p:nvGrpSpPr>
        <p:cNvPr id="3131" name="Shape 3131"/>
        <p:cNvGrpSpPr/>
        <p:nvPr/>
      </p:nvGrpSpPr>
      <p:grpSpPr>
        <a:xfrm>
          <a:off x="0" y="0"/>
          <a:ext cx="0" cy="0"/>
          <a:chOff x="0" y="0"/>
          <a:chExt cx="0" cy="0"/>
        </a:xfrm>
      </p:grpSpPr>
      <p:sp>
        <p:nvSpPr>
          <p:cNvPr id="3132" name="Google Shape;3132;p6"/>
          <p:cNvSpPr txBox="1"/>
          <p:nvPr>
            <p:ph type="title"/>
          </p:nvPr>
        </p:nvSpPr>
        <p:spPr>
          <a:xfrm>
            <a:off x="677335" y="2700867"/>
            <a:ext cx="8596800" cy="18267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accent1"/>
              </a:buClr>
              <a:buSzPts val="4000"/>
              <a:buFont typeface="Trebuchet MS"/>
              <a:buNone/>
              <a:defRPr b="0" sz="40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33" name="Google Shape;3133;p6"/>
          <p:cNvSpPr txBox="1"/>
          <p:nvPr>
            <p:ph idx="1" type="body"/>
          </p:nvPr>
        </p:nvSpPr>
        <p:spPr>
          <a:xfrm>
            <a:off x="677335" y="4527448"/>
            <a:ext cx="8596800" cy="860400"/>
          </a:xfrm>
          <a:prstGeom prst="rect">
            <a:avLst/>
          </a:prstGeom>
          <a:noFill/>
          <a:ln>
            <a:noFill/>
          </a:ln>
        </p:spPr>
        <p:txBody>
          <a:bodyPr anchorCtr="0" anchor="t" bIns="45700" lIns="91425" spcFirstLastPara="1" rIns="91425" wrap="square" tIns="45700">
            <a:normAutofit/>
          </a:bodyPr>
          <a:lstStyle>
            <a:lvl1pPr indent="-228600" lvl="0" marL="457200" rtl="0" algn="l">
              <a:spcBef>
                <a:spcPts val="1000"/>
              </a:spcBef>
              <a:spcAft>
                <a:spcPts val="0"/>
              </a:spcAft>
              <a:buSzPts val="1600"/>
              <a:buNone/>
              <a:defRPr sz="2000">
                <a:solidFill>
                  <a:srgbClr val="7F7F7F"/>
                </a:solidFill>
              </a:defRPr>
            </a:lvl1pPr>
            <a:lvl2pPr indent="-228600" lvl="1" marL="914400" rtl="0" algn="l">
              <a:spcBef>
                <a:spcPts val="1000"/>
              </a:spcBef>
              <a:spcAft>
                <a:spcPts val="0"/>
              </a:spcAft>
              <a:buSzPts val="1440"/>
              <a:buNone/>
              <a:defRPr sz="1800">
                <a:solidFill>
                  <a:srgbClr val="888888"/>
                </a:solidFill>
              </a:defRPr>
            </a:lvl2pPr>
            <a:lvl3pPr indent="-228600" lvl="2" marL="1371600" rtl="0" algn="l">
              <a:spcBef>
                <a:spcPts val="1000"/>
              </a:spcBef>
              <a:spcAft>
                <a:spcPts val="0"/>
              </a:spcAft>
              <a:buSzPts val="1280"/>
              <a:buNone/>
              <a:defRPr sz="1600">
                <a:solidFill>
                  <a:srgbClr val="888888"/>
                </a:solidFill>
              </a:defRPr>
            </a:lvl3pPr>
            <a:lvl4pPr indent="-228600" lvl="3" marL="1828800" rtl="0" algn="l">
              <a:spcBef>
                <a:spcPts val="1000"/>
              </a:spcBef>
              <a:spcAft>
                <a:spcPts val="0"/>
              </a:spcAft>
              <a:buSzPts val="1120"/>
              <a:buNone/>
              <a:defRPr sz="1400">
                <a:solidFill>
                  <a:srgbClr val="888888"/>
                </a:solidFill>
              </a:defRPr>
            </a:lvl4pPr>
            <a:lvl5pPr indent="-228600" lvl="4" marL="2286000" rtl="0" algn="l">
              <a:spcBef>
                <a:spcPts val="1000"/>
              </a:spcBef>
              <a:spcAft>
                <a:spcPts val="0"/>
              </a:spcAft>
              <a:buSzPts val="1120"/>
              <a:buNone/>
              <a:defRPr sz="1400">
                <a:solidFill>
                  <a:srgbClr val="888888"/>
                </a:solidFill>
              </a:defRPr>
            </a:lvl5pPr>
            <a:lvl6pPr indent="-228600" lvl="5" marL="2743200" rtl="0" algn="l">
              <a:spcBef>
                <a:spcPts val="1000"/>
              </a:spcBef>
              <a:spcAft>
                <a:spcPts val="0"/>
              </a:spcAft>
              <a:buSzPts val="1120"/>
              <a:buNone/>
              <a:defRPr sz="1400">
                <a:solidFill>
                  <a:srgbClr val="888888"/>
                </a:solidFill>
              </a:defRPr>
            </a:lvl6pPr>
            <a:lvl7pPr indent="-228600" lvl="6" marL="3200400" rtl="0" algn="l">
              <a:spcBef>
                <a:spcPts val="1000"/>
              </a:spcBef>
              <a:spcAft>
                <a:spcPts val="0"/>
              </a:spcAft>
              <a:buSzPts val="1120"/>
              <a:buNone/>
              <a:defRPr sz="1400">
                <a:solidFill>
                  <a:srgbClr val="888888"/>
                </a:solidFill>
              </a:defRPr>
            </a:lvl7pPr>
            <a:lvl8pPr indent="-228600" lvl="7" marL="3657600" rtl="0" algn="l">
              <a:spcBef>
                <a:spcPts val="1000"/>
              </a:spcBef>
              <a:spcAft>
                <a:spcPts val="0"/>
              </a:spcAft>
              <a:buSzPts val="1120"/>
              <a:buNone/>
              <a:defRPr sz="1400">
                <a:solidFill>
                  <a:srgbClr val="888888"/>
                </a:solidFill>
              </a:defRPr>
            </a:lvl8pPr>
            <a:lvl9pPr indent="-228600" lvl="8" marL="4114800" rtl="0" algn="l">
              <a:spcBef>
                <a:spcPts val="1000"/>
              </a:spcBef>
              <a:spcAft>
                <a:spcPts val="0"/>
              </a:spcAft>
              <a:buSzPts val="1120"/>
              <a:buNone/>
              <a:defRPr sz="1400">
                <a:solidFill>
                  <a:srgbClr val="888888"/>
                </a:solidFill>
              </a:defRPr>
            </a:lvl9pPr>
          </a:lstStyle>
          <a:p/>
        </p:txBody>
      </p:sp>
      <p:sp>
        <p:nvSpPr>
          <p:cNvPr id="3134" name="Google Shape;3134;p6"/>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35" name="Google Shape;3135;p6"/>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36" name="Google Shape;3136;p6"/>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Karşılaştırma" type="twoTxTwoObj">
  <p:cSld name="TWO_OBJECTS_WITH_TEXT">
    <p:spTree>
      <p:nvGrpSpPr>
        <p:cNvPr id="3137" name="Shape 3137"/>
        <p:cNvGrpSpPr/>
        <p:nvPr/>
      </p:nvGrpSpPr>
      <p:grpSpPr>
        <a:xfrm>
          <a:off x="0" y="0"/>
          <a:ext cx="0" cy="0"/>
          <a:chOff x="0" y="0"/>
          <a:chExt cx="0" cy="0"/>
        </a:xfrm>
      </p:grpSpPr>
      <p:sp>
        <p:nvSpPr>
          <p:cNvPr id="3138" name="Google Shape;3138;p7"/>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accent1"/>
              </a:buClr>
              <a:buSzPts val="3600"/>
              <a:buFont typeface="Trebuchet MS"/>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39" name="Google Shape;3139;p7"/>
          <p:cNvSpPr txBox="1"/>
          <p:nvPr>
            <p:ph idx="1" type="body"/>
          </p:nvPr>
        </p:nvSpPr>
        <p:spPr>
          <a:xfrm>
            <a:off x="675745" y="2160983"/>
            <a:ext cx="4185600" cy="576300"/>
          </a:xfrm>
          <a:prstGeom prst="rect">
            <a:avLst/>
          </a:prstGeom>
          <a:noFill/>
          <a:ln>
            <a:noFill/>
          </a:ln>
        </p:spPr>
        <p:txBody>
          <a:bodyPr anchorCtr="0" anchor="b" bIns="45700" lIns="91425" spcFirstLastPara="1" rIns="91425" wrap="square" tIns="45700"/>
          <a:lstStyle>
            <a:lvl1pPr indent="-228600" lvl="0" marL="457200" rtl="0" algn="l">
              <a:spcBef>
                <a:spcPts val="1000"/>
              </a:spcBef>
              <a:spcAft>
                <a:spcPts val="0"/>
              </a:spcAft>
              <a:buSzPts val="1920"/>
              <a:buNone/>
              <a:defRPr b="0" sz="2400"/>
            </a:lvl1pPr>
            <a:lvl2pPr indent="-228600" lvl="1" marL="914400" rtl="0" algn="l">
              <a:spcBef>
                <a:spcPts val="1000"/>
              </a:spcBef>
              <a:spcAft>
                <a:spcPts val="0"/>
              </a:spcAft>
              <a:buSzPts val="1600"/>
              <a:buNone/>
              <a:defRPr b="1" sz="2000"/>
            </a:lvl2pPr>
            <a:lvl3pPr indent="-228600" lvl="2" marL="1371600" rtl="0" algn="l">
              <a:spcBef>
                <a:spcPts val="1000"/>
              </a:spcBef>
              <a:spcAft>
                <a:spcPts val="0"/>
              </a:spcAft>
              <a:buSzPts val="1440"/>
              <a:buNone/>
              <a:defRPr b="1" sz="1800"/>
            </a:lvl3pPr>
            <a:lvl4pPr indent="-228600" lvl="3" marL="1828800" rtl="0" algn="l">
              <a:spcBef>
                <a:spcPts val="1000"/>
              </a:spcBef>
              <a:spcAft>
                <a:spcPts val="0"/>
              </a:spcAft>
              <a:buSzPts val="1280"/>
              <a:buNone/>
              <a:defRPr b="1" sz="1600"/>
            </a:lvl4pPr>
            <a:lvl5pPr indent="-228600" lvl="4" marL="2286000" rtl="0" algn="l">
              <a:spcBef>
                <a:spcPts val="1000"/>
              </a:spcBef>
              <a:spcAft>
                <a:spcPts val="0"/>
              </a:spcAft>
              <a:buSzPts val="1280"/>
              <a:buNone/>
              <a:defRPr b="1" sz="1600"/>
            </a:lvl5pPr>
            <a:lvl6pPr indent="-228600" lvl="5" marL="2743200" rtl="0" algn="l">
              <a:spcBef>
                <a:spcPts val="1000"/>
              </a:spcBef>
              <a:spcAft>
                <a:spcPts val="0"/>
              </a:spcAft>
              <a:buSzPts val="1280"/>
              <a:buNone/>
              <a:defRPr b="1" sz="1600"/>
            </a:lvl6pPr>
            <a:lvl7pPr indent="-228600" lvl="6" marL="3200400" rtl="0" algn="l">
              <a:spcBef>
                <a:spcPts val="1000"/>
              </a:spcBef>
              <a:spcAft>
                <a:spcPts val="0"/>
              </a:spcAft>
              <a:buSzPts val="1280"/>
              <a:buNone/>
              <a:defRPr b="1" sz="1600"/>
            </a:lvl7pPr>
            <a:lvl8pPr indent="-228600" lvl="7" marL="3657600" rtl="0" algn="l">
              <a:spcBef>
                <a:spcPts val="1000"/>
              </a:spcBef>
              <a:spcAft>
                <a:spcPts val="0"/>
              </a:spcAft>
              <a:buSzPts val="1280"/>
              <a:buNone/>
              <a:defRPr b="1" sz="1600"/>
            </a:lvl8pPr>
            <a:lvl9pPr indent="-228600" lvl="8" marL="4114800" rtl="0" algn="l">
              <a:spcBef>
                <a:spcPts val="1000"/>
              </a:spcBef>
              <a:spcAft>
                <a:spcPts val="0"/>
              </a:spcAft>
              <a:buSzPts val="1280"/>
              <a:buNone/>
              <a:defRPr b="1" sz="1600"/>
            </a:lvl9pPr>
          </a:lstStyle>
          <a:p/>
        </p:txBody>
      </p:sp>
      <p:sp>
        <p:nvSpPr>
          <p:cNvPr id="3140" name="Google Shape;3140;p7"/>
          <p:cNvSpPr txBox="1"/>
          <p:nvPr>
            <p:ph idx="2" type="body"/>
          </p:nvPr>
        </p:nvSpPr>
        <p:spPr>
          <a:xfrm>
            <a:off x="675745" y="2737245"/>
            <a:ext cx="4185600" cy="33042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3141" name="Google Shape;3141;p7"/>
          <p:cNvSpPr txBox="1"/>
          <p:nvPr>
            <p:ph idx="3" type="body"/>
          </p:nvPr>
        </p:nvSpPr>
        <p:spPr>
          <a:xfrm>
            <a:off x="5088383" y="2160983"/>
            <a:ext cx="4185600" cy="576300"/>
          </a:xfrm>
          <a:prstGeom prst="rect">
            <a:avLst/>
          </a:prstGeom>
          <a:noFill/>
          <a:ln>
            <a:noFill/>
          </a:ln>
        </p:spPr>
        <p:txBody>
          <a:bodyPr anchorCtr="0" anchor="b" bIns="45700" lIns="91425" spcFirstLastPara="1" rIns="91425" wrap="square" tIns="45700"/>
          <a:lstStyle>
            <a:lvl1pPr indent="-228600" lvl="0" marL="457200" rtl="0" algn="l">
              <a:spcBef>
                <a:spcPts val="1000"/>
              </a:spcBef>
              <a:spcAft>
                <a:spcPts val="0"/>
              </a:spcAft>
              <a:buSzPts val="1920"/>
              <a:buNone/>
              <a:defRPr b="0" sz="2400"/>
            </a:lvl1pPr>
            <a:lvl2pPr indent="-228600" lvl="1" marL="914400" rtl="0" algn="l">
              <a:spcBef>
                <a:spcPts val="1000"/>
              </a:spcBef>
              <a:spcAft>
                <a:spcPts val="0"/>
              </a:spcAft>
              <a:buSzPts val="1600"/>
              <a:buNone/>
              <a:defRPr b="1" sz="2000"/>
            </a:lvl2pPr>
            <a:lvl3pPr indent="-228600" lvl="2" marL="1371600" rtl="0" algn="l">
              <a:spcBef>
                <a:spcPts val="1000"/>
              </a:spcBef>
              <a:spcAft>
                <a:spcPts val="0"/>
              </a:spcAft>
              <a:buSzPts val="1440"/>
              <a:buNone/>
              <a:defRPr b="1" sz="1800"/>
            </a:lvl3pPr>
            <a:lvl4pPr indent="-228600" lvl="3" marL="1828800" rtl="0" algn="l">
              <a:spcBef>
                <a:spcPts val="1000"/>
              </a:spcBef>
              <a:spcAft>
                <a:spcPts val="0"/>
              </a:spcAft>
              <a:buSzPts val="1280"/>
              <a:buNone/>
              <a:defRPr b="1" sz="1600"/>
            </a:lvl4pPr>
            <a:lvl5pPr indent="-228600" lvl="4" marL="2286000" rtl="0" algn="l">
              <a:spcBef>
                <a:spcPts val="1000"/>
              </a:spcBef>
              <a:spcAft>
                <a:spcPts val="0"/>
              </a:spcAft>
              <a:buSzPts val="1280"/>
              <a:buNone/>
              <a:defRPr b="1" sz="1600"/>
            </a:lvl5pPr>
            <a:lvl6pPr indent="-228600" lvl="5" marL="2743200" rtl="0" algn="l">
              <a:spcBef>
                <a:spcPts val="1000"/>
              </a:spcBef>
              <a:spcAft>
                <a:spcPts val="0"/>
              </a:spcAft>
              <a:buSzPts val="1280"/>
              <a:buNone/>
              <a:defRPr b="1" sz="1600"/>
            </a:lvl6pPr>
            <a:lvl7pPr indent="-228600" lvl="6" marL="3200400" rtl="0" algn="l">
              <a:spcBef>
                <a:spcPts val="1000"/>
              </a:spcBef>
              <a:spcAft>
                <a:spcPts val="0"/>
              </a:spcAft>
              <a:buSzPts val="1280"/>
              <a:buNone/>
              <a:defRPr b="1" sz="1600"/>
            </a:lvl7pPr>
            <a:lvl8pPr indent="-228600" lvl="7" marL="3657600" rtl="0" algn="l">
              <a:spcBef>
                <a:spcPts val="1000"/>
              </a:spcBef>
              <a:spcAft>
                <a:spcPts val="0"/>
              </a:spcAft>
              <a:buSzPts val="1280"/>
              <a:buNone/>
              <a:defRPr b="1" sz="1600"/>
            </a:lvl8pPr>
            <a:lvl9pPr indent="-228600" lvl="8" marL="4114800" rtl="0" algn="l">
              <a:spcBef>
                <a:spcPts val="1000"/>
              </a:spcBef>
              <a:spcAft>
                <a:spcPts val="0"/>
              </a:spcAft>
              <a:buSzPts val="1280"/>
              <a:buNone/>
              <a:defRPr b="1" sz="1600"/>
            </a:lvl9pPr>
          </a:lstStyle>
          <a:p/>
        </p:txBody>
      </p:sp>
      <p:sp>
        <p:nvSpPr>
          <p:cNvPr id="3142" name="Google Shape;3142;p7"/>
          <p:cNvSpPr txBox="1"/>
          <p:nvPr>
            <p:ph idx="4" type="body"/>
          </p:nvPr>
        </p:nvSpPr>
        <p:spPr>
          <a:xfrm>
            <a:off x="5088384" y="2737245"/>
            <a:ext cx="4185600" cy="33042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3143" name="Google Shape;3143;p7"/>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44" name="Google Shape;3144;p7"/>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45" name="Google Shape;3145;p7"/>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Yalnızca Başlık" type="titleOnly">
  <p:cSld name="TITLE_ONLY">
    <p:spTree>
      <p:nvGrpSpPr>
        <p:cNvPr id="3146" name="Shape 3146"/>
        <p:cNvGrpSpPr/>
        <p:nvPr/>
      </p:nvGrpSpPr>
      <p:grpSpPr>
        <a:xfrm>
          <a:off x="0" y="0"/>
          <a:ext cx="0" cy="0"/>
          <a:chOff x="0" y="0"/>
          <a:chExt cx="0" cy="0"/>
        </a:xfrm>
      </p:grpSpPr>
      <p:sp>
        <p:nvSpPr>
          <p:cNvPr id="3147" name="Google Shape;3147;p8"/>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accen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48" name="Google Shape;3148;p8"/>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49" name="Google Shape;3149;p8"/>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50" name="Google Shape;3150;p8"/>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lı İçerik" type="objTx">
  <p:cSld name="OBJECT_WITH_CAPTION_TEXT">
    <p:spTree>
      <p:nvGrpSpPr>
        <p:cNvPr id="3151" name="Shape 3151"/>
        <p:cNvGrpSpPr/>
        <p:nvPr/>
      </p:nvGrpSpPr>
      <p:grpSpPr>
        <a:xfrm>
          <a:off x="0" y="0"/>
          <a:ext cx="0" cy="0"/>
          <a:chOff x="0" y="0"/>
          <a:chExt cx="0" cy="0"/>
        </a:xfrm>
      </p:grpSpPr>
      <p:sp>
        <p:nvSpPr>
          <p:cNvPr id="3152" name="Google Shape;3152;p9"/>
          <p:cNvSpPr txBox="1"/>
          <p:nvPr>
            <p:ph type="title"/>
          </p:nvPr>
        </p:nvSpPr>
        <p:spPr>
          <a:xfrm>
            <a:off x="677334" y="1498604"/>
            <a:ext cx="3854400" cy="12786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accent1"/>
              </a:buClr>
              <a:buSzPts val="2000"/>
              <a:buFont typeface="Trebuchet MS"/>
              <a:buNone/>
              <a:defRPr sz="20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53" name="Google Shape;3153;p9"/>
          <p:cNvSpPr txBox="1"/>
          <p:nvPr>
            <p:ph idx="1" type="body"/>
          </p:nvPr>
        </p:nvSpPr>
        <p:spPr>
          <a:xfrm>
            <a:off x="4760461" y="514924"/>
            <a:ext cx="4513500" cy="5526300"/>
          </a:xfrm>
          <a:prstGeom prst="rect">
            <a:avLst/>
          </a:prstGeom>
          <a:noFill/>
          <a:ln>
            <a:noFill/>
          </a:ln>
        </p:spPr>
        <p:txBody>
          <a:bodyPr anchorCtr="0" anchor="t" bIns="45700" lIns="91425" spcFirstLastPara="1" rIns="91425" wrap="square" tIns="45700">
            <a:normAutofit/>
          </a:bodyPr>
          <a:lstStyle>
            <a:lvl1pPr indent="-320040" lvl="0" marL="457200" rtl="0" algn="l">
              <a:spcBef>
                <a:spcPts val="1000"/>
              </a:spcBef>
              <a:spcAft>
                <a:spcPts val="0"/>
              </a:spcAft>
              <a:buSzPts val="1440"/>
              <a:buChar char="▶"/>
              <a:defRPr/>
            </a:lvl1pPr>
            <a:lvl2pPr indent="-320040" lvl="1" marL="914400" rtl="0" algn="l">
              <a:spcBef>
                <a:spcPts val="1000"/>
              </a:spcBef>
              <a:spcAft>
                <a:spcPts val="0"/>
              </a:spcAft>
              <a:buSzPts val="1440"/>
              <a:buChar char="▶"/>
              <a:defRPr/>
            </a:lvl2pPr>
            <a:lvl3pPr indent="-320039" lvl="2" marL="1371600" rtl="0" algn="l">
              <a:spcBef>
                <a:spcPts val="1000"/>
              </a:spcBef>
              <a:spcAft>
                <a:spcPts val="0"/>
              </a:spcAft>
              <a:buSzPts val="1440"/>
              <a:buChar char="▶"/>
              <a:defRPr/>
            </a:lvl3pPr>
            <a:lvl4pPr indent="-320039" lvl="3" marL="1828800" rtl="0" algn="l">
              <a:spcBef>
                <a:spcPts val="1000"/>
              </a:spcBef>
              <a:spcAft>
                <a:spcPts val="0"/>
              </a:spcAft>
              <a:buSzPts val="1440"/>
              <a:buChar char="▶"/>
              <a:defRPr/>
            </a:lvl4pPr>
            <a:lvl5pPr indent="-320039" lvl="4" marL="2286000" rtl="0" algn="l">
              <a:spcBef>
                <a:spcPts val="1000"/>
              </a:spcBef>
              <a:spcAft>
                <a:spcPts val="0"/>
              </a:spcAft>
              <a:buSzPts val="1440"/>
              <a:buChar char="▶"/>
              <a:defRPr/>
            </a:lvl5pPr>
            <a:lvl6pPr indent="-320039" lvl="5" marL="2743200" rtl="0" algn="l">
              <a:spcBef>
                <a:spcPts val="1000"/>
              </a:spcBef>
              <a:spcAft>
                <a:spcPts val="0"/>
              </a:spcAft>
              <a:buSzPts val="1440"/>
              <a:buChar char="▶"/>
              <a:defRPr/>
            </a:lvl6pPr>
            <a:lvl7pPr indent="-320039" lvl="6" marL="3200400" rtl="0" algn="l">
              <a:spcBef>
                <a:spcPts val="1000"/>
              </a:spcBef>
              <a:spcAft>
                <a:spcPts val="0"/>
              </a:spcAft>
              <a:buSzPts val="1440"/>
              <a:buChar char="▶"/>
              <a:defRPr/>
            </a:lvl7pPr>
            <a:lvl8pPr indent="-320040" lvl="7" marL="3657600" rtl="0" algn="l">
              <a:spcBef>
                <a:spcPts val="1000"/>
              </a:spcBef>
              <a:spcAft>
                <a:spcPts val="0"/>
              </a:spcAft>
              <a:buSzPts val="1440"/>
              <a:buChar char="▶"/>
              <a:defRPr/>
            </a:lvl8pPr>
            <a:lvl9pPr indent="-320040" lvl="8" marL="4114800" rtl="0" algn="l">
              <a:spcBef>
                <a:spcPts val="1000"/>
              </a:spcBef>
              <a:spcAft>
                <a:spcPts val="0"/>
              </a:spcAft>
              <a:buSzPts val="1440"/>
              <a:buChar char="▶"/>
              <a:defRPr/>
            </a:lvl9pPr>
          </a:lstStyle>
          <a:p/>
        </p:txBody>
      </p:sp>
      <p:sp>
        <p:nvSpPr>
          <p:cNvPr id="3154" name="Google Shape;3154;p9"/>
          <p:cNvSpPr txBox="1"/>
          <p:nvPr>
            <p:ph idx="2" type="body"/>
          </p:nvPr>
        </p:nvSpPr>
        <p:spPr>
          <a:xfrm>
            <a:off x="677334" y="2777069"/>
            <a:ext cx="3854400" cy="2584500"/>
          </a:xfrm>
          <a:prstGeom prst="rect">
            <a:avLst/>
          </a:prstGeom>
          <a:noFill/>
          <a:ln>
            <a:noFill/>
          </a:ln>
        </p:spPr>
        <p:txBody>
          <a:bodyPr anchorCtr="0" anchor="t" bIns="45700" lIns="91425" spcFirstLastPara="1" rIns="91425" wrap="square" tIns="45700">
            <a:normAutofit/>
          </a:bodyPr>
          <a:lstStyle>
            <a:lvl1pPr indent="-228600" lvl="0" marL="457200" rtl="0" algn="l">
              <a:spcBef>
                <a:spcPts val="1000"/>
              </a:spcBef>
              <a:spcAft>
                <a:spcPts val="0"/>
              </a:spcAft>
              <a:buSzPts val="1120"/>
              <a:buNone/>
              <a:defRPr sz="1400"/>
            </a:lvl1pPr>
            <a:lvl2pPr indent="-228600" lvl="1" marL="914400" rtl="0" algn="l">
              <a:spcBef>
                <a:spcPts val="1000"/>
              </a:spcBef>
              <a:spcAft>
                <a:spcPts val="0"/>
              </a:spcAft>
              <a:buSzPts val="1120"/>
              <a:buNone/>
              <a:defRPr sz="1400"/>
            </a:lvl2pPr>
            <a:lvl3pPr indent="-228600" lvl="2" marL="1371600" rtl="0" algn="l">
              <a:spcBef>
                <a:spcPts val="1000"/>
              </a:spcBef>
              <a:spcAft>
                <a:spcPts val="0"/>
              </a:spcAft>
              <a:buSzPts val="960"/>
              <a:buNone/>
              <a:defRPr sz="1200"/>
            </a:lvl3pPr>
            <a:lvl4pPr indent="-228600" lvl="3" marL="1828800" rtl="0" algn="l">
              <a:spcBef>
                <a:spcPts val="1000"/>
              </a:spcBef>
              <a:spcAft>
                <a:spcPts val="0"/>
              </a:spcAft>
              <a:buSzPts val="800"/>
              <a:buNone/>
              <a:defRPr sz="1000"/>
            </a:lvl4pPr>
            <a:lvl5pPr indent="-228600" lvl="4" marL="2286000" rtl="0" algn="l">
              <a:spcBef>
                <a:spcPts val="1000"/>
              </a:spcBef>
              <a:spcAft>
                <a:spcPts val="0"/>
              </a:spcAft>
              <a:buSzPts val="800"/>
              <a:buNone/>
              <a:defRPr sz="1000"/>
            </a:lvl5pPr>
            <a:lvl6pPr indent="-228600" lvl="5" marL="2743200" rtl="0" algn="l">
              <a:spcBef>
                <a:spcPts val="1000"/>
              </a:spcBef>
              <a:spcAft>
                <a:spcPts val="0"/>
              </a:spcAft>
              <a:buSzPts val="800"/>
              <a:buNone/>
              <a:defRPr sz="1000"/>
            </a:lvl6pPr>
            <a:lvl7pPr indent="-228600" lvl="6" marL="3200400" rtl="0" algn="l">
              <a:spcBef>
                <a:spcPts val="1000"/>
              </a:spcBef>
              <a:spcAft>
                <a:spcPts val="0"/>
              </a:spcAft>
              <a:buSzPts val="800"/>
              <a:buNone/>
              <a:defRPr sz="1000"/>
            </a:lvl7pPr>
            <a:lvl8pPr indent="-228600" lvl="7" marL="3657600" rtl="0" algn="l">
              <a:spcBef>
                <a:spcPts val="1000"/>
              </a:spcBef>
              <a:spcAft>
                <a:spcPts val="0"/>
              </a:spcAft>
              <a:buSzPts val="800"/>
              <a:buNone/>
              <a:defRPr sz="1000"/>
            </a:lvl8pPr>
            <a:lvl9pPr indent="-228600" lvl="8" marL="4114800" rtl="0" algn="l">
              <a:spcBef>
                <a:spcPts val="1000"/>
              </a:spcBef>
              <a:spcAft>
                <a:spcPts val="0"/>
              </a:spcAft>
              <a:buSzPts val="800"/>
              <a:buNone/>
              <a:defRPr sz="1000"/>
            </a:lvl9pPr>
          </a:lstStyle>
          <a:p/>
        </p:txBody>
      </p:sp>
      <p:sp>
        <p:nvSpPr>
          <p:cNvPr id="3155" name="Google Shape;3155;p9"/>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56" name="Google Shape;3156;p9"/>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57" name="Google Shape;3157;p9"/>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lı Resim" type="picTx">
  <p:cSld name="PICTURE_WITH_CAPTION_TEXT">
    <p:spTree>
      <p:nvGrpSpPr>
        <p:cNvPr id="3158" name="Shape 3158"/>
        <p:cNvGrpSpPr/>
        <p:nvPr/>
      </p:nvGrpSpPr>
      <p:grpSpPr>
        <a:xfrm>
          <a:off x="0" y="0"/>
          <a:ext cx="0" cy="0"/>
          <a:chOff x="0" y="0"/>
          <a:chExt cx="0" cy="0"/>
        </a:xfrm>
      </p:grpSpPr>
      <p:sp>
        <p:nvSpPr>
          <p:cNvPr id="3159" name="Google Shape;3159;p10"/>
          <p:cNvSpPr txBox="1"/>
          <p:nvPr>
            <p:ph type="title"/>
          </p:nvPr>
        </p:nvSpPr>
        <p:spPr>
          <a:xfrm>
            <a:off x="677334" y="4800600"/>
            <a:ext cx="8596800" cy="5667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accent1"/>
              </a:buClr>
              <a:buSzPts val="2400"/>
              <a:buFont typeface="Trebuchet MS"/>
              <a:buNone/>
              <a:defRPr b="0" sz="24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60" name="Google Shape;3160;p10"/>
          <p:cNvSpPr/>
          <p:nvPr>
            <p:ph idx="2" type="pic"/>
          </p:nvPr>
        </p:nvSpPr>
        <p:spPr>
          <a:xfrm>
            <a:off x="677334" y="609600"/>
            <a:ext cx="8596800" cy="3845700"/>
          </a:xfrm>
          <a:prstGeom prst="rect">
            <a:avLst/>
          </a:prstGeom>
          <a:noFill/>
          <a:ln>
            <a:noFill/>
          </a:ln>
        </p:spPr>
        <p:txBody>
          <a:bodyPr anchorCtr="0" anchor="t" bIns="45700" lIns="91425" spcFirstLastPara="1" rIns="91425" wrap="square" tIns="45700">
            <a:normAutofit/>
          </a:bodyPr>
          <a:lstStyle>
            <a:lvl1pPr lvl="0" marR="0" rtl="0" algn="ctr">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1pPr>
            <a:lvl2pPr lvl="1"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2pPr>
            <a:lvl3pPr lvl="2"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3pPr>
            <a:lvl4pPr lvl="3"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4pPr>
            <a:lvl5pPr lvl="4"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5pPr>
            <a:lvl6pPr lvl="5"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6pPr>
            <a:lvl7pPr lvl="6"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7pPr>
            <a:lvl8pPr lvl="7"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8pPr>
            <a:lvl9pPr lvl="8" marR="0" rtl="0" algn="l">
              <a:spcBef>
                <a:spcPts val="1000"/>
              </a:spcBef>
              <a:spcAft>
                <a:spcPts val="0"/>
              </a:spcAft>
              <a:buClr>
                <a:schemeClr val="accent1"/>
              </a:buClr>
              <a:buSzPts val="1280"/>
              <a:buFont typeface="Noto Sans Symbols"/>
              <a:buNone/>
              <a:defRPr b="0" i="0" sz="1600" u="none" cap="none" strike="noStrike">
                <a:solidFill>
                  <a:srgbClr val="3F3F3F"/>
                </a:solidFill>
                <a:latin typeface="Trebuchet MS"/>
                <a:ea typeface="Trebuchet MS"/>
                <a:cs typeface="Trebuchet MS"/>
                <a:sym typeface="Trebuchet MS"/>
              </a:defRPr>
            </a:lvl9pPr>
          </a:lstStyle>
          <a:p/>
        </p:txBody>
      </p:sp>
      <p:sp>
        <p:nvSpPr>
          <p:cNvPr id="3161" name="Google Shape;3161;p10"/>
          <p:cNvSpPr txBox="1"/>
          <p:nvPr>
            <p:ph idx="1" type="body"/>
          </p:nvPr>
        </p:nvSpPr>
        <p:spPr>
          <a:xfrm>
            <a:off x="677334" y="5367338"/>
            <a:ext cx="8596800" cy="674100"/>
          </a:xfrm>
          <a:prstGeom prst="rect">
            <a:avLst/>
          </a:prstGeom>
          <a:noFill/>
          <a:ln>
            <a:noFill/>
          </a:ln>
        </p:spPr>
        <p:txBody>
          <a:bodyPr anchorCtr="0" anchor="t" bIns="45700" lIns="91425" spcFirstLastPara="1" rIns="91425" wrap="square" tIns="45700">
            <a:normAutofit/>
          </a:bodyPr>
          <a:lstStyle>
            <a:lvl1pPr indent="-228600" lvl="0" marL="457200" rtl="0" algn="l">
              <a:spcBef>
                <a:spcPts val="1000"/>
              </a:spcBef>
              <a:spcAft>
                <a:spcPts val="0"/>
              </a:spcAft>
              <a:buSzPts val="960"/>
              <a:buNone/>
              <a:defRPr sz="1200"/>
            </a:lvl1pPr>
            <a:lvl2pPr indent="-228600" lvl="1" marL="914400" rtl="0" algn="l">
              <a:spcBef>
                <a:spcPts val="1000"/>
              </a:spcBef>
              <a:spcAft>
                <a:spcPts val="0"/>
              </a:spcAft>
              <a:buSzPts val="960"/>
              <a:buNone/>
              <a:defRPr sz="1200"/>
            </a:lvl2pPr>
            <a:lvl3pPr indent="-228600" lvl="2" marL="1371600" rtl="0" algn="l">
              <a:spcBef>
                <a:spcPts val="1000"/>
              </a:spcBef>
              <a:spcAft>
                <a:spcPts val="0"/>
              </a:spcAft>
              <a:buSzPts val="800"/>
              <a:buNone/>
              <a:defRPr sz="1000"/>
            </a:lvl3pPr>
            <a:lvl4pPr indent="-228600" lvl="3" marL="1828800" rtl="0" algn="l">
              <a:spcBef>
                <a:spcPts val="1000"/>
              </a:spcBef>
              <a:spcAft>
                <a:spcPts val="0"/>
              </a:spcAft>
              <a:buSzPts val="720"/>
              <a:buNone/>
              <a:defRPr sz="900"/>
            </a:lvl4pPr>
            <a:lvl5pPr indent="-228600" lvl="4" marL="2286000" rtl="0" algn="l">
              <a:spcBef>
                <a:spcPts val="1000"/>
              </a:spcBef>
              <a:spcAft>
                <a:spcPts val="0"/>
              </a:spcAft>
              <a:buSzPts val="720"/>
              <a:buNone/>
              <a:defRPr sz="900"/>
            </a:lvl5pPr>
            <a:lvl6pPr indent="-228600" lvl="5" marL="2743200" rtl="0" algn="l">
              <a:spcBef>
                <a:spcPts val="1000"/>
              </a:spcBef>
              <a:spcAft>
                <a:spcPts val="0"/>
              </a:spcAft>
              <a:buSzPts val="720"/>
              <a:buNone/>
              <a:defRPr sz="900"/>
            </a:lvl6pPr>
            <a:lvl7pPr indent="-228600" lvl="6" marL="3200400" rtl="0" algn="l">
              <a:spcBef>
                <a:spcPts val="1000"/>
              </a:spcBef>
              <a:spcAft>
                <a:spcPts val="0"/>
              </a:spcAft>
              <a:buSzPts val="720"/>
              <a:buNone/>
              <a:defRPr sz="900"/>
            </a:lvl7pPr>
            <a:lvl8pPr indent="-228600" lvl="7" marL="3657600" rtl="0" algn="l">
              <a:spcBef>
                <a:spcPts val="1000"/>
              </a:spcBef>
              <a:spcAft>
                <a:spcPts val="0"/>
              </a:spcAft>
              <a:buSzPts val="720"/>
              <a:buNone/>
              <a:defRPr sz="900"/>
            </a:lvl8pPr>
            <a:lvl9pPr indent="-228600" lvl="8" marL="4114800" rtl="0" algn="l">
              <a:spcBef>
                <a:spcPts val="1000"/>
              </a:spcBef>
              <a:spcAft>
                <a:spcPts val="0"/>
              </a:spcAft>
              <a:buSzPts val="720"/>
              <a:buNone/>
              <a:defRPr sz="900"/>
            </a:lvl9pPr>
          </a:lstStyle>
          <a:p/>
        </p:txBody>
      </p:sp>
      <p:sp>
        <p:nvSpPr>
          <p:cNvPr id="3162" name="Google Shape;3162;p10"/>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63" name="Google Shape;3163;p10"/>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
        <p:nvSpPr>
          <p:cNvPr id="3164" name="Google Shape;3164;p10"/>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80" name="Shape 3080"/>
        <p:cNvGrpSpPr/>
        <p:nvPr/>
      </p:nvGrpSpPr>
      <p:grpSpPr>
        <a:xfrm>
          <a:off x="0" y="0"/>
          <a:ext cx="0" cy="0"/>
          <a:chOff x="0" y="0"/>
          <a:chExt cx="0" cy="0"/>
        </a:xfrm>
      </p:grpSpPr>
      <p:grpSp>
        <p:nvGrpSpPr>
          <p:cNvPr id="3081" name="Google Shape;3081;p1"/>
          <p:cNvGrpSpPr/>
          <p:nvPr/>
        </p:nvGrpSpPr>
        <p:grpSpPr>
          <a:xfrm>
            <a:off x="0" y="-8467"/>
            <a:ext cx="12192133" cy="6866580"/>
            <a:chOff x="0" y="-8467"/>
            <a:chExt cx="12192133" cy="6866580"/>
          </a:xfrm>
        </p:grpSpPr>
        <p:cxnSp>
          <p:nvCxnSpPr>
            <p:cNvPr id="3082" name="Google Shape;3082;p1"/>
            <p:cNvCxnSpPr/>
            <p:nvPr/>
          </p:nvCxnSpPr>
          <p:spPr>
            <a:xfrm>
              <a:off x="9371012" y="0"/>
              <a:ext cx="1219200" cy="6858000"/>
            </a:xfrm>
            <a:prstGeom prst="straightConnector1">
              <a:avLst/>
            </a:prstGeom>
            <a:noFill/>
            <a:ln cap="flat" cmpd="sng" w="9525">
              <a:solidFill>
                <a:schemeClr val="accent1">
                  <a:alpha val="69800"/>
                </a:schemeClr>
              </a:solidFill>
              <a:prstDash val="solid"/>
              <a:round/>
              <a:headEnd len="sm" w="sm" type="none"/>
              <a:tailEnd len="sm" w="sm" type="none"/>
            </a:ln>
          </p:spPr>
        </p:cxnSp>
        <p:cxnSp>
          <p:nvCxnSpPr>
            <p:cNvPr id="3083" name="Google Shape;3083;p1"/>
            <p:cNvCxnSpPr/>
            <p:nvPr/>
          </p:nvCxnSpPr>
          <p:spPr>
            <a:xfrm flipH="1">
              <a:off x="7425125" y="3681413"/>
              <a:ext cx="4763700" cy="3176700"/>
            </a:xfrm>
            <a:prstGeom prst="straightConnector1">
              <a:avLst/>
            </a:prstGeom>
            <a:noFill/>
            <a:ln cap="flat" cmpd="sng" w="9525">
              <a:solidFill>
                <a:schemeClr val="accent1">
                  <a:alpha val="69800"/>
                </a:schemeClr>
              </a:solidFill>
              <a:prstDash val="solid"/>
              <a:round/>
              <a:headEnd len="sm" w="sm" type="none"/>
              <a:tailEnd len="sm" w="sm" type="none"/>
            </a:ln>
          </p:spPr>
        </p:cxnSp>
        <p:sp>
          <p:nvSpPr>
            <p:cNvPr id="3084" name="Google Shape;3084;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90"/>
              </a:schemeClr>
            </a:solidFill>
            <a:ln>
              <a:noFill/>
            </a:ln>
          </p:spPr>
        </p:sp>
        <p:sp>
          <p:nvSpPr>
            <p:cNvPr id="3085" name="Google Shape;3085;p1"/>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086" name="Google Shape;3086;p1"/>
            <p:cNvSpPr/>
            <p:nvPr/>
          </p:nvSpPr>
          <p:spPr>
            <a:xfrm>
              <a:off x="8932333" y="3048000"/>
              <a:ext cx="3259800" cy="3810000"/>
            </a:xfrm>
            <a:prstGeom prst="triangle">
              <a:avLst>
                <a:gd fmla="val 100000" name="adj"/>
              </a:avLst>
            </a:prstGeom>
            <a:solidFill>
              <a:srgbClr val="16B0E3">
                <a:alpha val="65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7" name="Google Shape;3087;p1"/>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16B0E3">
                <a:alpha val="49800"/>
              </a:srgbClr>
            </a:solidFill>
            <a:ln>
              <a:noFill/>
            </a:ln>
          </p:spPr>
        </p:sp>
        <p:sp>
          <p:nvSpPr>
            <p:cNvPr id="3088" name="Google Shape;3088;p1"/>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800"/>
              </a:schemeClr>
            </a:solidFill>
            <a:ln>
              <a:noFill/>
            </a:ln>
          </p:spPr>
        </p:sp>
        <p:sp>
          <p:nvSpPr>
            <p:cNvPr id="3089" name="Google Shape;3089;p1"/>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3090" name="Google Shape;3090;p1"/>
            <p:cNvSpPr/>
            <p:nvPr/>
          </p:nvSpPr>
          <p:spPr>
            <a:xfrm>
              <a:off x="10371666" y="3589867"/>
              <a:ext cx="1817100" cy="3268200"/>
            </a:xfrm>
            <a:prstGeom prst="triangle">
              <a:avLst>
                <a:gd fmla="val 100000" name="adj"/>
              </a:avLst>
            </a:prstGeom>
            <a:solidFill>
              <a:srgbClr val="16B0E3">
                <a:alpha val="658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1"/>
            <p:cNvSpPr/>
            <p:nvPr/>
          </p:nvSpPr>
          <p:spPr>
            <a:xfrm>
              <a:off x="0" y="4013200"/>
              <a:ext cx="448800" cy="2844900"/>
            </a:xfrm>
            <a:prstGeom prst="triangle">
              <a:avLst>
                <a:gd fmla="val 0" name="adj"/>
              </a:avLst>
            </a:prstGeom>
            <a:solidFill>
              <a:schemeClr val="accent1">
                <a:alpha val="698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92" name="Google Shape;3092;p1"/>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093" name="Google Shape;3093;p1"/>
          <p:cNvSpPr txBox="1"/>
          <p:nvPr>
            <p:ph idx="1" type="body"/>
          </p:nvPr>
        </p:nvSpPr>
        <p:spPr>
          <a:xfrm>
            <a:off x="677334" y="2160589"/>
            <a:ext cx="8596800" cy="3880800"/>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3094" name="Google Shape;3094;p1"/>
          <p:cNvSpPr txBox="1"/>
          <p:nvPr>
            <p:ph idx="10" type="dt"/>
          </p:nvPr>
        </p:nvSpPr>
        <p:spPr>
          <a:xfrm>
            <a:off x="7205133" y="6041362"/>
            <a:ext cx="912000" cy="36510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3095" name="Google Shape;3095;p1"/>
          <p:cNvSpPr txBox="1"/>
          <p:nvPr>
            <p:ph idx="11" type="ftr"/>
          </p:nvPr>
        </p:nvSpPr>
        <p:spPr>
          <a:xfrm>
            <a:off x="677334" y="6041362"/>
            <a:ext cx="62976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3096" name="Google Shape;3096;p1"/>
          <p:cNvSpPr txBox="1"/>
          <p:nvPr>
            <p:ph idx="12" type="sldNum"/>
          </p:nvPr>
        </p:nvSpPr>
        <p:spPr>
          <a:xfrm>
            <a:off x="8590663" y="6041362"/>
            <a:ext cx="683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9.jpg"/><Relationship Id="rId5"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7" name="Shape 3217"/>
        <p:cNvGrpSpPr/>
        <p:nvPr/>
      </p:nvGrpSpPr>
      <p:grpSpPr>
        <a:xfrm>
          <a:off x="0" y="0"/>
          <a:ext cx="0" cy="0"/>
          <a:chOff x="0" y="0"/>
          <a:chExt cx="0" cy="0"/>
        </a:xfrm>
      </p:grpSpPr>
      <p:grpSp>
        <p:nvGrpSpPr>
          <p:cNvPr id="3218" name="Google Shape;3218;p18"/>
          <p:cNvGrpSpPr/>
          <p:nvPr/>
        </p:nvGrpSpPr>
        <p:grpSpPr>
          <a:xfrm>
            <a:off x="703102" y="2028404"/>
            <a:ext cx="6955058" cy="2801189"/>
            <a:chOff x="703102" y="623513"/>
            <a:chExt cx="6955058" cy="2801189"/>
          </a:xfrm>
        </p:grpSpPr>
        <p:sp>
          <p:nvSpPr>
            <p:cNvPr id="3219" name="Google Shape;3219;p18"/>
            <p:cNvSpPr/>
            <p:nvPr/>
          </p:nvSpPr>
          <p:spPr>
            <a:xfrm rot="10800000">
              <a:off x="2109325" y="623513"/>
              <a:ext cx="5548800" cy="2801100"/>
            </a:xfrm>
            <a:prstGeom prst="homePlate">
              <a:avLst>
                <a:gd fmla="val 50000"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18"/>
            <p:cNvSpPr txBox="1"/>
            <p:nvPr/>
          </p:nvSpPr>
          <p:spPr>
            <a:xfrm>
              <a:off x="2809560" y="623602"/>
              <a:ext cx="4848600" cy="2801100"/>
            </a:xfrm>
            <a:prstGeom prst="rect">
              <a:avLst/>
            </a:prstGeom>
            <a:noFill/>
            <a:ln>
              <a:noFill/>
            </a:ln>
          </p:spPr>
          <p:txBody>
            <a:bodyPr anchorCtr="0" anchor="ctr" bIns="198100" lIns="1235150" spcFirstLastPara="1" rIns="369800" wrap="square" tIns="198100">
              <a:noAutofit/>
            </a:bodyPr>
            <a:lstStyle/>
            <a:p>
              <a:pPr indent="0" lvl="0" marL="0" marR="0" rtl="0" algn="ctr">
                <a:lnSpc>
                  <a:spcPct val="90000"/>
                </a:lnSpc>
                <a:spcBef>
                  <a:spcPts val="0"/>
                </a:spcBef>
                <a:spcAft>
                  <a:spcPts val="0"/>
                </a:spcAft>
                <a:buClr>
                  <a:schemeClr val="lt1"/>
                </a:buClr>
                <a:buSzPts val="5200"/>
                <a:buFont typeface="Trebuchet MS"/>
                <a:buNone/>
              </a:pPr>
              <a:r>
                <a:rPr b="0" i="0" lang="tr-TR" sz="5200" u="none" cap="none" strike="noStrike">
                  <a:solidFill>
                    <a:schemeClr val="lt1"/>
                  </a:solidFill>
                  <a:latin typeface="Trebuchet MS"/>
                  <a:ea typeface="Trebuchet MS"/>
                  <a:cs typeface="Trebuchet MS"/>
                  <a:sym typeface="Trebuchet MS"/>
                </a:rPr>
                <a:t>Ergenlerde İnternet Bağımlılığı</a:t>
              </a:r>
              <a:endParaRPr/>
            </a:p>
          </p:txBody>
        </p:sp>
        <p:sp>
          <p:nvSpPr>
            <p:cNvPr id="3221" name="Google Shape;3221;p18"/>
            <p:cNvSpPr/>
            <p:nvPr/>
          </p:nvSpPr>
          <p:spPr>
            <a:xfrm>
              <a:off x="703102" y="623602"/>
              <a:ext cx="2801100" cy="2801100"/>
            </a:xfrm>
            <a:prstGeom prst="ellipse">
              <a:avLst/>
            </a:prstGeom>
            <a:blipFill rotWithShape="1">
              <a:blip r:embed="rId3">
                <a:alphaModFix/>
              </a:blip>
              <a:stretch>
                <a:fillRect b="0" l="-30997" r="-30997" t="0"/>
              </a:stretch>
            </a:blip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BİLSEM Grup Tarama Sınavlarını Tamamladık" id="3222" name="Google Shape;3222;p18"/>
          <p:cNvPicPr preferRelativeResize="0"/>
          <p:nvPr/>
        </p:nvPicPr>
        <p:blipFill rotWithShape="1">
          <a:blip r:embed="rId4">
            <a:alphaModFix/>
          </a:blip>
          <a:srcRect b="0" l="0" r="0" t="0"/>
          <a:stretch/>
        </p:blipFill>
        <p:spPr>
          <a:xfrm>
            <a:off x="7758344" y="2143124"/>
            <a:ext cx="4114800" cy="2571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7" name="Shape 3387"/>
        <p:cNvGrpSpPr/>
        <p:nvPr/>
      </p:nvGrpSpPr>
      <p:grpSpPr>
        <a:xfrm>
          <a:off x="0" y="0"/>
          <a:ext cx="0" cy="0"/>
          <a:chOff x="0" y="0"/>
          <a:chExt cx="0" cy="0"/>
        </a:xfrm>
      </p:grpSpPr>
      <p:grpSp>
        <p:nvGrpSpPr>
          <p:cNvPr id="3388" name="Google Shape;3388;p27"/>
          <p:cNvGrpSpPr/>
          <p:nvPr/>
        </p:nvGrpSpPr>
        <p:grpSpPr>
          <a:xfrm>
            <a:off x="714583" y="798987"/>
            <a:ext cx="7992999" cy="5628446"/>
            <a:chOff x="804100" y="798988"/>
            <a:chExt cx="7992999" cy="5628446"/>
          </a:xfrm>
        </p:grpSpPr>
        <p:sp>
          <p:nvSpPr>
            <p:cNvPr id="3389" name="Google Shape;3389;p27"/>
            <p:cNvSpPr/>
            <p:nvPr/>
          </p:nvSpPr>
          <p:spPr>
            <a:xfrm rot="10800000">
              <a:off x="2412199" y="799134"/>
              <a:ext cx="6384900" cy="5628300"/>
            </a:xfrm>
            <a:prstGeom prst="homePlate">
              <a:avLst>
                <a:gd fmla="val 50000"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0" name="Google Shape;3390;p27"/>
            <p:cNvSpPr txBox="1"/>
            <p:nvPr/>
          </p:nvSpPr>
          <p:spPr>
            <a:xfrm>
              <a:off x="3819412" y="798988"/>
              <a:ext cx="4977600" cy="5628300"/>
            </a:xfrm>
            <a:prstGeom prst="rect">
              <a:avLst/>
            </a:prstGeom>
            <a:noFill/>
            <a:ln>
              <a:noFill/>
            </a:ln>
          </p:spPr>
          <p:txBody>
            <a:bodyPr anchorCtr="0" anchor="ctr" bIns="57150" lIns="1418325" spcFirstLastPara="1" rIns="106675" wrap="square" tIns="57150">
              <a:noAutofit/>
            </a:bodyPr>
            <a:lstStyle/>
            <a:p>
              <a:pPr indent="0" lvl="0" marL="0" marR="0" rtl="0" algn="ctr">
                <a:lnSpc>
                  <a:spcPct val="90000"/>
                </a:lnSpc>
                <a:spcBef>
                  <a:spcPts val="0"/>
                </a:spcBef>
                <a:spcAft>
                  <a:spcPts val="0"/>
                </a:spcAft>
                <a:buClr>
                  <a:schemeClr val="dk2"/>
                </a:buClr>
                <a:buSzPts val="1500"/>
                <a:buFont typeface="Trebuchet MS"/>
                <a:buNone/>
              </a:pPr>
              <a:r>
                <a:rPr b="0" i="0" lang="tr-TR" sz="1500" u="none" cap="none" strike="noStrike">
                  <a:solidFill>
                    <a:schemeClr val="dk2"/>
                  </a:solidFill>
                  <a:latin typeface="Trebuchet MS"/>
                  <a:ea typeface="Trebuchet MS"/>
                  <a:cs typeface="Trebuchet MS"/>
                  <a:sym typeface="Trebuchet MS"/>
                </a:rPr>
                <a:t>Bayraktar (2001; akt. Esen, 2010), internetin ergenlerin gelişimindeki etkisini incelemeyi amaçladığı çalışmasını Kuzey Kıbrıs'ta yaşayan 12-17 yaş aralığındaki 686 öğrenci ile gerçekleştirmiştir. Araştırmada Young (1998; akt. Esen, 2007)) tarafından geliştirilen, İnternet Bağımlılık Ölçeği’nin dilimize uyarlanması yapılarak, internet bağımlılığının dağerlendirilmesinde bu ölçek kullanılmıştır. Ayrıca Çocuklar İçin Depresyon Ölçeği ve Saldırganlık Ölçeği kullanılmıştır. Araştırma sonucunda internetin çoğunlukla erkek ergenler ve üst sosyo-ekonomik düzeydeki kişiler tarafından kullanıldığı bulunmuştur. Sosyo-ekonomik düzey arttıkça internet kullanımı da artmaktadır. İnternet kullanan ergenler interneti çoğunlukla eğlence ve iletişim amaçlı kullanmaktadırlar. Araştırmada internet problemli internet kullanımı da ele alınarak internet kullanan ergenlerin % 1.1'inin internet bağımlısı olduğu bulunmuştur. </a:t>
              </a:r>
              <a:endParaRPr/>
            </a:p>
          </p:txBody>
        </p:sp>
        <p:sp>
          <p:nvSpPr>
            <p:cNvPr id="3391" name="Google Shape;3391;p27"/>
            <p:cNvSpPr/>
            <p:nvPr/>
          </p:nvSpPr>
          <p:spPr>
            <a:xfrm>
              <a:off x="804100" y="2005010"/>
              <a:ext cx="3216300" cy="3216300"/>
            </a:xfrm>
            <a:prstGeom prst="ellipse">
              <a:avLst/>
            </a:prstGeom>
            <a:blipFill rotWithShape="1">
              <a:blip r:embed="rId3">
                <a:alphaModFix/>
              </a:blip>
              <a:stretch>
                <a:fillRect b="0" l="-41999" r="-41999" t="0"/>
              </a:stretch>
            </a:blip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5" name="Shape 3395"/>
        <p:cNvGrpSpPr/>
        <p:nvPr/>
      </p:nvGrpSpPr>
      <p:grpSpPr>
        <a:xfrm>
          <a:off x="0" y="0"/>
          <a:ext cx="0" cy="0"/>
          <a:chOff x="0" y="0"/>
          <a:chExt cx="0" cy="0"/>
        </a:xfrm>
      </p:grpSpPr>
      <p:grpSp>
        <p:nvGrpSpPr>
          <p:cNvPr id="3396" name="Google Shape;3396;p28"/>
          <p:cNvGrpSpPr/>
          <p:nvPr/>
        </p:nvGrpSpPr>
        <p:grpSpPr>
          <a:xfrm>
            <a:off x="419882" y="1397110"/>
            <a:ext cx="8596786" cy="3880800"/>
            <a:chOff x="0" y="0"/>
            <a:chExt cx="8596786" cy="3880800"/>
          </a:xfrm>
        </p:grpSpPr>
        <p:sp>
          <p:nvSpPr>
            <p:cNvPr id="3397" name="Google Shape;3397;p28"/>
            <p:cNvSpPr/>
            <p:nvPr/>
          </p:nvSpPr>
          <p:spPr>
            <a:xfrm>
              <a:off x="0" y="0"/>
              <a:ext cx="3880800" cy="3880800"/>
            </a:xfrm>
            <a:prstGeom prst="pie">
              <a:avLst>
                <a:gd fmla="val 5400000" name="adj1"/>
                <a:gd fmla="val 16200000" name="adj2"/>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8" name="Google Shape;3398;p28"/>
            <p:cNvSpPr/>
            <p:nvPr/>
          </p:nvSpPr>
          <p:spPr>
            <a:xfrm>
              <a:off x="1940386" y="0"/>
              <a:ext cx="6656400" cy="3880800"/>
            </a:xfrm>
            <a:prstGeom prst="rect">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9" name="Google Shape;3399;p28"/>
            <p:cNvSpPr txBox="1"/>
            <p:nvPr/>
          </p:nvSpPr>
          <p:spPr>
            <a:xfrm>
              <a:off x="1940386" y="0"/>
              <a:ext cx="6656400" cy="38808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Trebuchet MS"/>
                <a:buNone/>
              </a:pPr>
              <a:r>
                <a:rPr b="0" i="0" lang="tr-TR" sz="2400" u="none" cap="none" strike="noStrike">
                  <a:solidFill>
                    <a:schemeClr val="dk1"/>
                  </a:solidFill>
                  <a:latin typeface="Trebuchet MS"/>
                  <a:ea typeface="Trebuchet MS"/>
                  <a:cs typeface="Trebuchet MS"/>
                  <a:sym typeface="Trebuchet MS"/>
                </a:rPr>
                <a:t>Esen (2007) akran baskısı ve algılanan sosyal destek değişkenlerinin, internet bağımlılığını yordama gücünü incelediği çalışmasında, 15-17 yaş aralığındaki 479 lise öğrencisi üzerinde çalışmıştır. Çalışmasının sonucunda, ele alınan değişkenlerden, akran baskısının, internet bağımlılığını pozitif yönde anlamlı olarak yordadığını, algılanan aile ve öğretmen desteğinin ise negatif yönde anlamlı olarak yordadığını; bu üç değişkenin birlikte internet bağımlılığının, % 33’ünü açıkladığını bulmuştur.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3" name="Shape 3403"/>
        <p:cNvGrpSpPr/>
        <p:nvPr/>
      </p:nvGrpSpPr>
      <p:grpSpPr>
        <a:xfrm>
          <a:off x="0" y="0"/>
          <a:ext cx="0" cy="0"/>
          <a:chOff x="0" y="0"/>
          <a:chExt cx="0" cy="0"/>
        </a:xfrm>
      </p:grpSpPr>
      <p:grpSp>
        <p:nvGrpSpPr>
          <p:cNvPr id="3404" name="Google Shape;3404;p29"/>
          <p:cNvGrpSpPr/>
          <p:nvPr/>
        </p:nvGrpSpPr>
        <p:grpSpPr>
          <a:xfrm>
            <a:off x="570802" y="294936"/>
            <a:ext cx="8596800" cy="1076400"/>
            <a:chOff x="0" y="0"/>
            <a:chExt cx="8596800" cy="1076400"/>
          </a:xfrm>
        </p:grpSpPr>
        <p:sp>
          <p:nvSpPr>
            <p:cNvPr id="3405" name="Google Shape;3405;p29"/>
            <p:cNvSpPr/>
            <p:nvPr/>
          </p:nvSpPr>
          <p:spPr>
            <a:xfrm>
              <a:off x="0" y="0"/>
              <a:ext cx="8596800" cy="10764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6" name="Google Shape;3406;p29"/>
            <p:cNvSpPr txBox="1"/>
            <p:nvPr/>
          </p:nvSpPr>
          <p:spPr>
            <a:xfrm>
              <a:off x="52546" y="52546"/>
              <a:ext cx="8491500" cy="971400"/>
            </a:xfrm>
            <a:prstGeom prst="rect">
              <a:avLst/>
            </a:prstGeom>
            <a:noFill/>
            <a:ln>
              <a:noFill/>
            </a:ln>
          </p:spPr>
          <p:txBody>
            <a:bodyPr anchorCtr="0" anchor="ctr" bIns="175250" lIns="175250" spcFirstLastPara="1" rIns="175250" wrap="square" tIns="175250">
              <a:noAutofit/>
            </a:bodyPr>
            <a:lstStyle/>
            <a:p>
              <a:pPr indent="0" lvl="0" marL="0" marR="0" rtl="0" algn="l">
                <a:lnSpc>
                  <a:spcPct val="90000"/>
                </a:lnSpc>
                <a:spcBef>
                  <a:spcPts val="0"/>
                </a:spcBef>
                <a:spcAft>
                  <a:spcPts val="0"/>
                </a:spcAft>
                <a:buClr>
                  <a:schemeClr val="lt1"/>
                </a:buClr>
                <a:buSzPts val="4600"/>
                <a:buFont typeface="Trebuchet MS"/>
                <a:buNone/>
              </a:pPr>
              <a:r>
                <a:rPr b="0" i="0" lang="tr-TR" sz="4600" u="none" cap="none" strike="noStrike">
                  <a:solidFill>
                    <a:schemeClr val="lt1"/>
                  </a:solidFill>
                  <a:latin typeface="Trebuchet MS"/>
                  <a:ea typeface="Trebuchet MS"/>
                  <a:cs typeface="Trebuchet MS"/>
                  <a:sym typeface="Trebuchet MS"/>
                </a:rPr>
                <a:t>Ergenlerde İnternet Bağımlılığı</a:t>
              </a:r>
              <a:endParaRPr/>
            </a:p>
          </p:txBody>
        </p:sp>
      </p:grpSp>
      <p:grpSp>
        <p:nvGrpSpPr>
          <p:cNvPr id="3407" name="Google Shape;3407;p29"/>
          <p:cNvGrpSpPr/>
          <p:nvPr/>
        </p:nvGrpSpPr>
        <p:grpSpPr>
          <a:xfrm>
            <a:off x="1673381" y="1617949"/>
            <a:ext cx="6707220" cy="5064721"/>
            <a:chOff x="861075" y="2213"/>
            <a:chExt cx="6707220" cy="5064721"/>
          </a:xfrm>
        </p:grpSpPr>
        <p:sp>
          <p:nvSpPr>
            <p:cNvPr id="3408" name="Google Shape;3408;p29"/>
            <p:cNvSpPr/>
            <p:nvPr/>
          </p:nvSpPr>
          <p:spPr>
            <a:xfrm rot="10800000">
              <a:off x="1962771" y="2213"/>
              <a:ext cx="5605500" cy="2203500"/>
            </a:xfrm>
            <a:prstGeom prst="homePlate">
              <a:avLst>
                <a:gd fmla="val 50000"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9" name="Google Shape;3409;p29"/>
            <p:cNvSpPr txBox="1"/>
            <p:nvPr/>
          </p:nvSpPr>
          <p:spPr>
            <a:xfrm>
              <a:off x="2513595" y="2353"/>
              <a:ext cx="5054700" cy="2203500"/>
            </a:xfrm>
            <a:prstGeom prst="rect">
              <a:avLst/>
            </a:prstGeom>
            <a:noFill/>
            <a:ln>
              <a:noFill/>
            </a:ln>
          </p:spPr>
          <p:txBody>
            <a:bodyPr anchorCtr="0" anchor="ctr" bIns="57150" lIns="971600" spcFirstLastPara="1" rIns="106675" wrap="square" tIns="57150">
              <a:noAutofit/>
            </a:bodyPr>
            <a:lstStyle/>
            <a:p>
              <a:pPr indent="0" lvl="0" marL="0" marR="0" rtl="0" algn="ctr">
                <a:lnSpc>
                  <a:spcPct val="90000"/>
                </a:lnSpc>
                <a:spcBef>
                  <a:spcPts val="0"/>
                </a:spcBef>
                <a:spcAft>
                  <a:spcPts val="0"/>
                </a:spcAft>
                <a:buClr>
                  <a:schemeClr val="dk2"/>
                </a:buClr>
                <a:buSzPts val="1500"/>
                <a:buFont typeface="Trebuchet MS"/>
                <a:buNone/>
              </a:pPr>
              <a:r>
                <a:rPr b="0" i="0" lang="tr-TR" sz="1500" u="none" cap="none" strike="noStrike">
                  <a:solidFill>
                    <a:schemeClr val="dk2"/>
                  </a:solidFill>
                  <a:latin typeface="Trebuchet MS"/>
                  <a:ea typeface="Trebuchet MS"/>
                  <a:cs typeface="Trebuchet MS"/>
                  <a:sym typeface="Trebuchet MS"/>
                </a:rPr>
                <a:t>Dünyada ve ülkemizde teknoloji çağının getirmiş olduğu teknolojik gelişmeler ile birlikte bilgisayar, internet ve akıllı telefonlar insanların günlük yaşamlarının önemli bir parçası haline gelmiş gibi görünmektedir. “We Are Social” 2017 “İnternet ve Sosyal Medya Kullanıcı İstatistikleri” raporuna göre dünya nüfusunun %50’si internet, %37’si aktif sosyal medya ve %66’sı akıllı telefon kullanıcısıdır.</a:t>
              </a:r>
              <a:endParaRPr/>
            </a:p>
          </p:txBody>
        </p:sp>
        <p:sp>
          <p:nvSpPr>
            <p:cNvPr id="3410" name="Google Shape;3410;p29"/>
            <p:cNvSpPr/>
            <p:nvPr/>
          </p:nvSpPr>
          <p:spPr>
            <a:xfrm>
              <a:off x="861075" y="2353"/>
              <a:ext cx="2203500" cy="2203500"/>
            </a:xfrm>
            <a:prstGeom prst="ellipse">
              <a:avLst/>
            </a:prstGeom>
            <a:blipFill rotWithShape="1">
              <a:blip r:embed="rId3">
                <a:alphaModFix/>
              </a:blip>
              <a:stretch>
                <a:fillRect b="0" l="-24998" r="-24998" t="0"/>
              </a:stretch>
            </a:blip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1" name="Google Shape;3411;p29"/>
            <p:cNvSpPr/>
            <p:nvPr/>
          </p:nvSpPr>
          <p:spPr>
            <a:xfrm rot="10800000">
              <a:off x="1962771" y="2863294"/>
              <a:ext cx="5605500" cy="2203500"/>
            </a:xfrm>
            <a:prstGeom prst="homePlate">
              <a:avLst>
                <a:gd fmla="val 50000"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2" name="Google Shape;3412;p29"/>
            <p:cNvSpPr txBox="1"/>
            <p:nvPr/>
          </p:nvSpPr>
          <p:spPr>
            <a:xfrm>
              <a:off x="2513595" y="2863434"/>
              <a:ext cx="5054700" cy="2203500"/>
            </a:xfrm>
            <a:prstGeom prst="rect">
              <a:avLst/>
            </a:prstGeom>
            <a:noFill/>
            <a:ln>
              <a:noFill/>
            </a:ln>
          </p:spPr>
          <p:txBody>
            <a:bodyPr anchorCtr="0" anchor="ctr" bIns="57150" lIns="971600" spcFirstLastPara="1" rIns="106675" wrap="square" tIns="57150">
              <a:noAutofit/>
            </a:bodyPr>
            <a:lstStyle/>
            <a:p>
              <a:pPr indent="0" lvl="0" marL="0" marR="0" rtl="0" algn="ctr">
                <a:lnSpc>
                  <a:spcPct val="90000"/>
                </a:lnSpc>
                <a:spcBef>
                  <a:spcPts val="0"/>
                </a:spcBef>
                <a:spcAft>
                  <a:spcPts val="0"/>
                </a:spcAft>
                <a:buClr>
                  <a:schemeClr val="dk2"/>
                </a:buClr>
                <a:buSzPts val="1500"/>
                <a:buFont typeface="Trebuchet MS"/>
                <a:buNone/>
              </a:pPr>
              <a:r>
                <a:rPr b="0" i="0" lang="tr-TR" sz="1500" u="none" cap="none" strike="noStrike">
                  <a:solidFill>
                    <a:schemeClr val="dk2"/>
                  </a:solidFill>
                  <a:latin typeface="Trebuchet MS"/>
                  <a:ea typeface="Trebuchet MS"/>
                  <a:cs typeface="Trebuchet MS"/>
                  <a:sym typeface="Trebuchet MS"/>
                </a:rPr>
                <a:t>Türkiye İstatistik Kurumu (TÜİK) 2018 yılı “Hane Halkı Bilişim Teknolojileri Kullanım Araştırması” raporu verilerine göre Türkiye’de internet kullanımı 16 yaş grubu bireylerde %59,6, 74 yaş grubundaki bireylerde ise %72,9 oranındadır.</a:t>
              </a:r>
              <a:endParaRPr/>
            </a:p>
          </p:txBody>
        </p:sp>
        <p:sp>
          <p:nvSpPr>
            <p:cNvPr id="3413" name="Google Shape;3413;p29"/>
            <p:cNvSpPr/>
            <p:nvPr/>
          </p:nvSpPr>
          <p:spPr>
            <a:xfrm>
              <a:off x="861075" y="2863434"/>
              <a:ext cx="2203500" cy="2203500"/>
            </a:xfrm>
            <a:prstGeom prst="ellipse">
              <a:avLst/>
            </a:prstGeom>
            <a:blipFill rotWithShape="1">
              <a:blip r:embed="rId4">
                <a:alphaModFix/>
              </a:blip>
              <a:stretch>
                <a:fillRect b="0" l="-50000" r="-50000" t="0"/>
              </a:stretch>
            </a:blip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7" name="Shape 3417"/>
        <p:cNvGrpSpPr/>
        <p:nvPr/>
      </p:nvGrpSpPr>
      <p:grpSpPr>
        <a:xfrm>
          <a:off x="0" y="0"/>
          <a:ext cx="0" cy="0"/>
          <a:chOff x="0" y="0"/>
          <a:chExt cx="0" cy="0"/>
        </a:xfrm>
      </p:grpSpPr>
      <p:grpSp>
        <p:nvGrpSpPr>
          <p:cNvPr id="3418" name="Google Shape;3418;p30"/>
          <p:cNvGrpSpPr/>
          <p:nvPr/>
        </p:nvGrpSpPr>
        <p:grpSpPr>
          <a:xfrm>
            <a:off x="695089" y="334392"/>
            <a:ext cx="8596800" cy="889200"/>
            <a:chOff x="0" y="0"/>
            <a:chExt cx="8596800" cy="889200"/>
          </a:xfrm>
        </p:grpSpPr>
        <p:sp>
          <p:nvSpPr>
            <p:cNvPr id="3419" name="Google Shape;3419;p30"/>
            <p:cNvSpPr/>
            <p:nvPr/>
          </p:nvSpPr>
          <p:spPr>
            <a:xfrm>
              <a:off x="0" y="0"/>
              <a:ext cx="8596800" cy="8892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0" name="Google Shape;3420;p30"/>
            <p:cNvSpPr txBox="1"/>
            <p:nvPr/>
          </p:nvSpPr>
          <p:spPr>
            <a:xfrm>
              <a:off x="43407" y="43407"/>
              <a:ext cx="8509800" cy="802500"/>
            </a:xfrm>
            <a:prstGeom prst="rect">
              <a:avLst/>
            </a:prstGeom>
            <a:noFill/>
            <a:ln>
              <a:noFill/>
            </a:ln>
          </p:spPr>
          <p:txBody>
            <a:bodyPr anchorCtr="0" anchor="ctr" bIns="144775" lIns="144775" spcFirstLastPara="1" rIns="144775" wrap="square" tIns="144775">
              <a:noAutofit/>
            </a:bodyPr>
            <a:lstStyle/>
            <a:p>
              <a:pPr indent="0" lvl="0" marL="0" marR="0" rtl="0" algn="l">
                <a:lnSpc>
                  <a:spcPct val="90000"/>
                </a:lnSpc>
                <a:spcBef>
                  <a:spcPts val="0"/>
                </a:spcBef>
                <a:spcAft>
                  <a:spcPts val="0"/>
                </a:spcAft>
                <a:buClr>
                  <a:schemeClr val="lt1"/>
                </a:buClr>
                <a:buSzPts val="3800"/>
                <a:buFont typeface="Trebuchet MS"/>
                <a:buNone/>
              </a:pPr>
              <a:r>
                <a:rPr b="0" i="0" lang="tr-TR" sz="3800" u="none" cap="none" strike="noStrike">
                  <a:solidFill>
                    <a:schemeClr val="lt1"/>
                  </a:solidFill>
                  <a:latin typeface="Trebuchet MS"/>
                  <a:ea typeface="Trebuchet MS"/>
                  <a:cs typeface="Trebuchet MS"/>
                  <a:sym typeface="Trebuchet MS"/>
                </a:rPr>
                <a:t>Ergenlerde İnternet Bağımlılığı</a:t>
              </a:r>
              <a:endParaRPr/>
            </a:p>
          </p:txBody>
        </p:sp>
      </p:grpSp>
      <p:grpSp>
        <p:nvGrpSpPr>
          <p:cNvPr id="3421" name="Google Shape;3421;p30"/>
          <p:cNvGrpSpPr/>
          <p:nvPr/>
        </p:nvGrpSpPr>
        <p:grpSpPr>
          <a:xfrm>
            <a:off x="1069433" y="1361497"/>
            <a:ext cx="8357186" cy="5044917"/>
            <a:chOff x="1590585" y="3214"/>
            <a:chExt cx="8357186" cy="5044917"/>
          </a:xfrm>
        </p:grpSpPr>
        <p:sp>
          <p:nvSpPr>
            <p:cNvPr id="3422" name="Google Shape;3422;p30"/>
            <p:cNvSpPr/>
            <p:nvPr/>
          </p:nvSpPr>
          <p:spPr>
            <a:xfrm rot="10800000">
              <a:off x="2274654" y="3214"/>
              <a:ext cx="7673100" cy="1491300"/>
            </a:xfrm>
            <a:prstGeom prst="homePlate">
              <a:avLst>
                <a:gd fmla="val 50000"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3" name="Google Shape;3423;p30"/>
            <p:cNvSpPr txBox="1"/>
            <p:nvPr/>
          </p:nvSpPr>
          <p:spPr>
            <a:xfrm>
              <a:off x="2647571" y="3263"/>
              <a:ext cx="7300200" cy="1491300"/>
            </a:xfrm>
            <a:prstGeom prst="rect">
              <a:avLst/>
            </a:prstGeom>
            <a:noFill/>
            <a:ln>
              <a:noFill/>
            </a:ln>
          </p:spPr>
          <p:txBody>
            <a:bodyPr anchorCtr="0" anchor="ctr" bIns="68575" lIns="603400" spcFirstLastPara="1" rIns="128000" wrap="square" tIns="68575">
              <a:noAutofit/>
            </a:bodyPr>
            <a:lstStyle/>
            <a:p>
              <a:pPr indent="0" lvl="0" marL="0" marR="0" rtl="0" algn="ctr">
                <a:lnSpc>
                  <a:spcPct val="90000"/>
                </a:lnSpc>
                <a:spcBef>
                  <a:spcPts val="0"/>
                </a:spcBef>
                <a:spcAft>
                  <a:spcPts val="0"/>
                </a:spcAft>
                <a:buClr>
                  <a:schemeClr val="dk2"/>
                </a:buClr>
                <a:buSzPts val="1800"/>
                <a:buFont typeface="Trebuchet MS"/>
                <a:buNone/>
              </a:pPr>
              <a:r>
                <a:rPr b="0" i="0" lang="tr-TR" sz="1800" u="none" cap="none" strike="noStrike">
                  <a:solidFill>
                    <a:schemeClr val="dk2"/>
                  </a:solidFill>
                  <a:latin typeface="Trebuchet MS"/>
                  <a:ea typeface="Trebuchet MS"/>
                  <a:cs typeface="Trebuchet MS"/>
                  <a:sym typeface="Trebuchet MS"/>
                </a:rPr>
                <a:t>İnternet kullanımı son yıllarda özellikle gençler arasında hızla artmakta, çocuk ve ergenlerin yaşam biçimini yeniden şekillendirebilmektedir.</a:t>
              </a:r>
              <a:endParaRPr/>
            </a:p>
          </p:txBody>
        </p:sp>
        <p:sp>
          <p:nvSpPr>
            <p:cNvPr id="3424" name="Google Shape;3424;p30"/>
            <p:cNvSpPr/>
            <p:nvPr/>
          </p:nvSpPr>
          <p:spPr>
            <a:xfrm>
              <a:off x="1590585" y="64715"/>
              <a:ext cx="1368300" cy="1368300"/>
            </a:xfrm>
            <a:prstGeom prst="ellipse">
              <a:avLst/>
            </a:prstGeom>
            <a:blipFill rotWithShape="1">
              <a:blip r:embed="rId3">
                <a:alphaModFix/>
              </a:blip>
              <a:stretch>
                <a:fillRect b="0" l="-7999" r="-7999" t="0"/>
              </a:stretch>
            </a:blip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5" name="Google Shape;3425;p30"/>
            <p:cNvSpPr/>
            <p:nvPr/>
          </p:nvSpPr>
          <p:spPr>
            <a:xfrm rot="10800000">
              <a:off x="2274654" y="1903022"/>
              <a:ext cx="7673100" cy="1368300"/>
            </a:xfrm>
            <a:prstGeom prst="homePlate">
              <a:avLst>
                <a:gd fmla="val 50000"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6" name="Google Shape;3426;p30"/>
            <p:cNvSpPr txBox="1"/>
            <p:nvPr/>
          </p:nvSpPr>
          <p:spPr>
            <a:xfrm>
              <a:off x="2616844" y="1902976"/>
              <a:ext cx="7330800" cy="1368300"/>
            </a:xfrm>
            <a:prstGeom prst="rect">
              <a:avLst/>
            </a:prstGeom>
            <a:noFill/>
            <a:ln>
              <a:noFill/>
            </a:ln>
          </p:spPr>
          <p:txBody>
            <a:bodyPr anchorCtr="0" anchor="ctr" bIns="68575" lIns="603400" spcFirstLastPara="1" rIns="128000" wrap="square" tIns="68575">
              <a:noAutofit/>
            </a:bodyPr>
            <a:lstStyle/>
            <a:p>
              <a:pPr indent="0" lvl="0" marL="0" marR="0" rtl="0" algn="ctr">
                <a:lnSpc>
                  <a:spcPct val="90000"/>
                </a:lnSpc>
                <a:spcBef>
                  <a:spcPts val="0"/>
                </a:spcBef>
                <a:spcAft>
                  <a:spcPts val="0"/>
                </a:spcAft>
                <a:buClr>
                  <a:schemeClr val="dk2"/>
                </a:buClr>
                <a:buSzPts val="1800"/>
                <a:buFont typeface="Trebuchet MS"/>
                <a:buNone/>
              </a:pPr>
              <a:r>
                <a:rPr b="0" i="0" lang="tr-TR" sz="1800" u="none" cap="none" strike="noStrike">
                  <a:solidFill>
                    <a:schemeClr val="dk2"/>
                  </a:solidFill>
                  <a:latin typeface="Trebuchet MS"/>
                  <a:ea typeface="Trebuchet MS"/>
                  <a:cs typeface="Trebuchet MS"/>
                  <a:sym typeface="Trebuchet MS"/>
                </a:rPr>
                <a:t>Gelişim dönemi itibariyle ergenlik; duygusal dalgalanmaların yaşandığı arkadaşlığın, sosyal çevrenin önemli olduğu, kimlik bunalımının yaşandığı bir dönemdir. Duygusal problemler, sosyalleşme ihtiyacı ve kimlik arayışı gibi etkenler interneti ergenler için çekici bir araç aline getirebilmektedir.</a:t>
              </a:r>
              <a:endParaRPr/>
            </a:p>
          </p:txBody>
        </p:sp>
        <p:sp>
          <p:nvSpPr>
            <p:cNvPr id="3427" name="Google Shape;3427;p30"/>
            <p:cNvSpPr/>
            <p:nvPr/>
          </p:nvSpPr>
          <p:spPr>
            <a:xfrm>
              <a:off x="1590585" y="1902976"/>
              <a:ext cx="1368300" cy="1368300"/>
            </a:xfrm>
            <a:prstGeom prst="ellipse">
              <a:avLst/>
            </a:prstGeom>
            <a:blipFill rotWithShape="1">
              <a:blip r:embed="rId4">
                <a:alphaModFix/>
              </a:blip>
              <a:stretch>
                <a:fillRect b="0" l="-50000" r="-50000" t="0"/>
              </a:stretch>
            </a:blip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8" name="Google Shape;3428;p30"/>
            <p:cNvSpPr/>
            <p:nvPr/>
          </p:nvSpPr>
          <p:spPr>
            <a:xfrm rot="10800000">
              <a:off x="2274654" y="3679831"/>
              <a:ext cx="7673100" cy="1368300"/>
            </a:xfrm>
            <a:prstGeom prst="homePlate">
              <a:avLst>
                <a:gd fmla="val 50000"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9" name="Google Shape;3429;p30"/>
            <p:cNvSpPr txBox="1"/>
            <p:nvPr/>
          </p:nvSpPr>
          <p:spPr>
            <a:xfrm>
              <a:off x="2616844" y="3679785"/>
              <a:ext cx="7330800" cy="1368300"/>
            </a:xfrm>
            <a:prstGeom prst="rect">
              <a:avLst/>
            </a:prstGeom>
            <a:noFill/>
            <a:ln>
              <a:noFill/>
            </a:ln>
          </p:spPr>
          <p:txBody>
            <a:bodyPr anchorCtr="0" anchor="ctr" bIns="68575" lIns="603400" spcFirstLastPara="1" rIns="128000" wrap="square" tIns="68575">
              <a:noAutofit/>
            </a:bodyPr>
            <a:lstStyle/>
            <a:p>
              <a:pPr indent="0" lvl="0" marL="0" marR="0" rtl="0" algn="ctr">
                <a:lnSpc>
                  <a:spcPct val="90000"/>
                </a:lnSpc>
                <a:spcBef>
                  <a:spcPts val="0"/>
                </a:spcBef>
                <a:spcAft>
                  <a:spcPts val="0"/>
                </a:spcAft>
                <a:buClr>
                  <a:schemeClr val="dk2"/>
                </a:buClr>
                <a:buSzPts val="1800"/>
                <a:buFont typeface="Trebuchet MS"/>
                <a:buNone/>
              </a:pPr>
              <a:r>
                <a:rPr b="0" i="0" lang="tr-TR" sz="1800" u="none" cap="none" strike="noStrike">
                  <a:solidFill>
                    <a:schemeClr val="dk2"/>
                  </a:solidFill>
                  <a:latin typeface="Trebuchet MS"/>
                  <a:ea typeface="Trebuchet MS"/>
                  <a:cs typeface="Trebuchet MS"/>
                  <a:sym typeface="Trebuchet MS"/>
                </a:rPr>
                <a:t>Bu duygu ve düşüncelerle başlayan aşırı internet kullanımı bireyin sosyal psikolojik dünyasını olumsuz bir şekilde etkileyerek problemli bir hal alabilmekte bireyin hayatında sıkıntıya, önemli yaşam alanlarında ise bozulmalara yol açabilmektedir.</a:t>
              </a:r>
              <a:endParaRPr/>
            </a:p>
          </p:txBody>
        </p:sp>
        <p:sp>
          <p:nvSpPr>
            <p:cNvPr id="3430" name="Google Shape;3430;p30"/>
            <p:cNvSpPr/>
            <p:nvPr/>
          </p:nvSpPr>
          <p:spPr>
            <a:xfrm>
              <a:off x="1590585" y="3679785"/>
              <a:ext cx="1368300" cy="1368300"/>
            </a:xfrm>
            <a:prstGeom prst="ellipse">
              <a:avLst/>
            </a:prstGeom>
            <a:blipFill rotWithShape="1">
              <a:blip r:embed="rId5">
                <a:alphaModFix/>
              </a:blip>
              <a:stretch>
                <a:fillRect b="0" l="-27998" r="-27998" t="0"/>
              </a:stretch>
            </a:blip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4" name="Shape 3434"/>
        <p:cNvGrpSpPr/>
        <p:nvPr/>
      </p:nvGrpSpPr>
      <p:grpSpPr>
        <a:xfrm>
          <a:off x="0" y="0"/>
          <a:ext cx="0" cy="0"/>
          <a:chOff x="0" y="0"/>
          <a:chExt cx="0" cy="0"/>
        </a:xfrm>
      </p:grpSpPr>
      <p:grpSp>
        <p:nvGrpSpPr>
          <p:cNvPr id="3435" name="Google Shape;3435;p31"/>
          <p:cNvGrpSpPr/>
          <p:nvPr/>
        </p:nvGrpSpPr>
        <p:grpSpPr>
          <a:xfrm>
            <a:off x="677333" y="426652"/>
            <a:ext cx="8596800" cy="655200"/>
            <a:chOff x="0" y="171028"/>
            <a:chExt cx="8596800" cy="655200"/>
          </a:xfrm>
        </p:grpSpPr>
        <p:sp>
          <p:nvSpPr>
            <p:cNvPr id="3436" name="Google Shape;3436;p31"/>
            <p:cNvSpPr/>
            <p:nvPr/>
          </p:nvSpPr>
          <p:spPr>
            <a:xfrm>
              <a:off x="0" y="171028"/>
              <a:ext cx="8596800" cy="6552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7" name="Google Shape;3437;p31"/>
            <p:cNvSpPr txBox="1"/>
            <p:nvPr/>
          </p:nvSpPr>
          <p:spPr>
            <a:xfrm>
              <a:off x="31984" y="203012"/>
              <a:ext cx="8532600" cy="591300"/>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Trebuchet MS"/>
                <a:buNone/>
              </a:pPr>
              <a:r>
                <a:rPr b="0" i="0" lang="tr-TR" sz="2800" u="none" cap="none" strike="noStrike">
                  <a:solidFill>
                    <a:schemeClr val="lt1"/>
                  </a:solidFill>
                  <a:latin typeface="Trebuchet MS"/>
                  <a:ea typeface="Trebuchet MS"/>
                  <a:cs typeface="Trebuchet MS"/>
                  <a:sym typeface="Trebuchet MS"/>
                </a:rPr>
                <a:t>İnternet Bağımlılığının Ergenler Üzerindeki Etkileri</a:t>
              </a:r>
              <a:endParaRPr/>
            </a:p>
          </p:txBody>
        </p:sp>
      </p:grpSp>
      <p:grpSp>
        <p:nvGrpSpPr>
          <p:cNvPr id="3438" name="Google Shape;3438;p31"/>
          <p:cNvGrpSpPr/>
          <p:nvPr/>
        </p:nvGrpSpPr>
        <p:grpSpPr>
          <a:xfrm>
            <a:off x="515137" y="2250140"/>
            <a:ext cx="6296528" cy="4428300"/>
            <a:chOff x="0" y="0"/>
            <a:chExt cx="6296528" cy="4428300"/>
          </a:xfrm>
        </p:grpSpPr>
        <p:sp>
          <p:nvSpPr>
            <p:cNvPr id="3439" name="Google Shape;3439;p31"/>
            <p:cNvSpPr/>
            <p:nvPr/>
          </p:nvSpPr>
          <p:spPr>
            <a:xfrm>
              <a:off x="0" y="0"/>
              <a:ext cx="4428300" cy="4428300"/>
            </a:xfrm>
            <a:prstGeom prst="triangle">
              <a:avLst>
                <a:gd fmla="val 50000"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0" name="Google Shape;3440;p31"/>
            <p:cNvSpPr/>
            <p:nvPr/>
          </p:nvSpPr>
          <p:spPr>
            <a:xfrm>
              <a:off x="2690938" y="443260"/>
              <a:ext cx="2878500" cy="787200"/>
            </a:xfrm>
            <a:prstGeom prst="roundRect">
              <a:avLst>
                <a:gd fmla="val 16667" name="adj"/>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1" name="Google Shape;3441;p31"/>
            <p:cNvSpPr txBox="1"/>
            <p:nvPr/>
          </p:nvSpPr>
          <p:spPr>
            <a:xfrm>
              <a:off x="2729359" y="481681"/>
              <a:ext cx="2801400" cy="71010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Trebuchet MS"/>
                <a:buNone/>
              </a:pPr>
              <a:r>
                <a:rPr b="0" i="0" lang="tr-TR" sz="1400" u="none" cap="none" strike="noStrike">
                  <a:solidFill>
                    <a:schemeClr val="dk1"/>
                  </a:solidFill>
                  <a:latin typeface="Trebuchet MS"/>
                  <a:ea typeface="Trebuchet MS"/>
                  <a:cs typeface="Trebuchet MS"/>
                  <a:sym typeface="Trebuchet MS"/>
                </a:rPr>
                <a:t>Uyku ve yeme problemlerine,</a:t>
              </a:r>
              <a:endParaRPr/>
            </a:p>
          </p:txBody>
        </p:sp>
        <p:sp>
          <p:nvSpPr>
            <p:cNvPr id="3442" name="Google Shape;3442;p31"/>
            <p:cNvSpPr/>
            <p:nvPr/>
          </p:nvSpPr>
          <p:spPr>
            <a:xfrm>
              <a:off x="2690938" y="1328701"/>
              <a:ext cx="2878500" cy="787200"/>
            </a:xfrm>
            <a:prstGeom prst="roundRect">
              <a:avLst>
                <a:gd fmla="val 16667" name="adj"/>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3" name="Google Shape;3443;p31"/>
            <p:cNvSpPr txBox="1"/>
            <p:nvPr/>
          </p:nvSpPr>
          <p:spPr>
            <a:xfrm>
              <a:off x="2729359" y="1367122"/>
              <a:ext cx="2801400" cy="71010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Trebuchet MS"/>
                <a:buNone/>
              </a:pPr>
              <a:r>
                <a:rPr b="0" i="0" lang="tr-TR" sz="1400" u="none" cap="none" strike="noStrike">
                  <a:solidFill>
                    <a:schemeClr val="dk1"/>
                  </a:solidFill>
                  <a:latin typeface="Trebuchet MS"/>
                  <a:ea typeface="Trebuchet MS"/>
                  <a:cs typeface="Trebuchet MS"/>
                  <a:sym typeface="Trebuchet MS"/>
                </a:rPr>
                <a:t>Fiziksel sorunlara,</a:t>
              </a:r>
              <a:endParaRPr/>
            </a:p>
          </p:txBody>
        </p:sp>
        <p:sp>
          <p:nvSpPr>
            <p:cNvPr id="3444" name="Google Shape;3444;p31"/>
            <p:cNvSpPr/>
            <p:nvPr/>
          </p:nvSpPr>
          <p:spPr>
            <a:xfrm>
              <a:off x="2690938" y="2214141"/>
              <a:ext cx="2878500" cy="787200"/>
            </a:xfrm>
            <a:prstGeom prst="roundRect">
              <a:avLst>
                <a:gd fmla="val 16667" name="adj"/>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5" name="Google Shape;3445;p31"/>
            <p:cNvSpPr txBox="1"/>
            <p:nvPr/>
          </p:nvSpPr>
          <p:spPr>
            <a:xfrm>
              <a:off x="2729359" y="2252562"/>
              <a:ext cx="2801400" cy="71010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Trebuchet MS"/>
                <a:buNone/>
              </a:pPr>
              <a:r>
                <a:rPr b="0" i="0" lang="tr-TR" sz="1400" u="none" cap="none" strike="noStrike">
                  <a:solidFill>
                    <a:schemeClr val="dk1"/>
                  </a:solidFill>
                  <a:latin typeface="Trebuchet MS"/>
                  <a:ea typeface="Trebuchet MS"/>
                  <a:cs typeface="Trebuchet MS"/>
                  <a:sym typeface="Trebuchet MS"/>
                </a:rPr>
                <a:t>Okul hayatının bozulmasına,</a:t>
              </a:r>
              <a:endParaRPr/>
            </a:p>
          </p:txBody>
        </p:sp>
        <p:sp>
          <p:nvSpPr>
            <p:cNvPr id="3446" name="Google Shape;3446;p31"/>
            <p:cNvSpPr/>
            <p:nvPr/>
          </p:nvSpPr>
          <p:spPr>
            <a:xfrm>
              <a:off x="1963628" y="3099582"/>
              <a:ext cx="4332900" cy="787200"/>
            </a:xfrm>
            <a:prstGeom prst="roundRect">
              <a:avLst>
                <a:gd fmla="val 16667" name="adj"/>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7" name="Google Shape;3447;p31"/>
            <p:cNvSpPr txBox="1"/>
            <p:nvPr/>
          </p:nvSpPr>
          <p:spPr>
            <a:xfrm>
              <a:off x="2002049" y="3138003"/>
              <a:ext cx="4256100" cy="7101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Trebuchet MS"/>
                <a:buNone/>
              </a:pPr>
              <a:r>
                <a:rPr b="0" i="0" lang="tr-TR" sz="1200" u="none" cap="none" strike="noStrike">
                  <a:solidFill>
                    <a:schemeClr val="dk1"/>
                  </a:solidFill>
                  <a:latin typeface="Trebuchet MS"/>
                  <a:ea typeface="Trebuchet MS"/>
                  <a:cs typeface="Trebuchet MS"/>
                  <a:sym typeface="Trebuchet MS"/>
                </a:rPr>
                <a:t>Genel psikolojik sorunlara (depresyon, aksiyete, sosyal fobi, dikkat eksikliği, hiperaktivite bozukluğu dürtü kontrol bozukluğu ve obsesif kompülsif bozukluk psikotizm ve yalnızlık vb.) (akt. Taş, 2018)</a:t>
              </a:r>
              <a:endParaRPr/>
            </a:p>
          </p:txBody>
        </p:sp>
      </p:grpSp>
      <p:grpSp>
        <p:nvGrpSpPr>
          <p:cNvPr id="3448" name="Google Shape;3448;p31"/>
          <p:cNvGrpSpPr/>
          <p:nvPr/>
        </p:nvGrpSpPr>
        <p:grpSpPr>
          <a:xfrm>
            <a:off x="137454" y="1326810"/>
            <a:ext cx="9488291" cy="923400"/>
            <a:chOff x="0" y="0"/>
            <a:chExt cx="9488291" cy="923400"/>
          </a:xfrm>
        </p:grpSpPr>
        <p:sp>
          <p:nvSpPr>
            <p:cNvPr id="3449" name="Google Shape;3449;p31"/>
            <p:cNvSpPr/>
            <p:nvPr/>
          </p:nvSpPr>
          <p:spPr>
            <a:xfrm>
              <a:off x="0" y="0"/>
              <a:ext cx="923400" cy="923400"/>
            </a:xfrm>
            <a:prstGeom prst="pie">
              <a:avLst>
                <a:gd fmla="val 5400000" name="adj1"/>
                <a:gd fmla="val 16200000" name="adj2"/>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0" name="Google Shape;3450;p31"/>
            <p:cNvSpPr/>
            <p:nvPr/>
          </p:nvSpPr>
          <p:spPr>
            <a:xfrm>
              <a:off x="451091" y="0"/>
              <a:ext cx="9037200" cy="923400"/>
            </a:xfrm>
            <a:prstGeom prst="rect">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1" name="Google Shape;3451;p31"/>
            <p:cNvSpPr txBox="1"/>
            <p:nvPr/>
          </p:nvSpPr>
          <p:spPr>
            <a:xfrm>
              <a:off x="451091" y="0"/>
              <a:ext cx="9037200" cy="923400"/>
            </a:xfrm>
            <a:prstGeom prst="rect">
              <a:avLst/>
            </a:prstGeom>
            <a:no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chemeClr val="dk1"/>
                </a:buClr>
                <a:buSzPts val="1900"/>
                <a:buFont typeface="Trebuchet MS"/>
                <a:buNone/>
              </a:pPr>
              <a:r>
                <a:rPr b="0" i="0" lang="tr-TR" sz="1900" u="none" cap="none" strike="noStrike">
                  <a:solidFill>
                    <a:schemeClr val="dk1"/>
                  </a:solidFill>
                  <a:latin typeface="Trebuchet MS"/>
                  <a:ea typeface="Trebuchet MS"/>
                  <a:cs typeface="Trebuchet MS"/>
                  <a:sym typeface="Trebuchet MS"/>
                </a:rPr>
                <a:t>Alan yazıda internet bağımlılığı ile psikolojik belirtiler arasındaki ilişkiyi gösteren çalışmaların artmaya başladığı görülmektedir. Çalışmalar, internet bağımlılığının aşağıdaki gibi problemlerle ilişkili olduğunu  göstermektedir;</a:t>
              </a:r>
              <a:endParaRPr/>
            </a:p>
          </p:txBody>
        </p:sp>
      </p:grpSp>
      <p:pic>
        <p:nvPicPr>
          <p:cNvPr descr="WHO, internet bağımlığını mental tanılara dahil etmeye hazırlanıyor" id="3452" name="Google Shape;3452;p31"/>
          <p:cNvPicPr preferRelativeResize="0"/>
          <p:nvPr/>
        </p:nvPicPr>
        <p:blipFill rotWithShape="1">
          <a:blip r:embed="rId3">
            <a:alphaModFix/>
          </a:blip>
          <a:srcRect b="0" l="0" r="0" t="0"/>
          <a:stretch/>
        </p:blipFill>
        <p:spPr>
          <a:xfrm>
            <a:off x="6844684" y="3124010"/>
            <a:ext cx="3009530" cy="238118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6" name="Shape 3456"/>
        <p:cNvGrpSpPr/>
        <p:nvPr/>
      </p:nvGrpSpPr>
      <p:grpSpPr>
        <a:xfrm>
          <a:off x="0" y="0"/>
          <a:ext cx="0" cy="0"/>
          <a:chOff x="0" y="0"/>
          <a:chExt cx="0" cy="0"/>
        </a:xfrm>
      </p:grpSpPr>
      <p:grpSp>
        <p:nvGrpSpPr>
          <p:cNvPr id="3457" name="Google Shape;3457;p32"/>
          <p:cNvGrpSpPr/>
          <p:nvPr/>
        </p:nvGrpSpPr>
        <p:grpSpPr>
          <a:xfrm>
            <a:off x="739478" y="402917"/>
            <a:ext cx="7277100" cy="585000"/>
            <a:chOff x="0" y="104036"/>
            <a:chExt cx="7277100" cy="585000"/>
          </a:xfrm>
        </p:grpSpPr>
        <p:sp>
          <p:nvSpPr>
            <p:cNvPr id="3458" name="Google Shape;3458;p32"/>
            <p:cNvSpPr/>
            <p:nvPr/>
          </p:nvSpPr>
          <p:spPr>
            <a:xfrm>
              <a:off x="0" y="104036"/>
              <a:ext cx="7277100" cy="5850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9" name="Google Shape;3459;p32"/>
            <p:cNvSpPr txBox="1"/>
            <p:nvPr/>
          </p:nvSpPr>
          <p:spPr>
            <a:xfrm>
              <a:off x="28557" y="132593"/>
              <a:ext cx="7219800" cy="528000"/>
            </a:xfrm>
            <a:prstGeom prst="rect">
              <a:avLst/>
            </a:prstGeom>
            <a:noFill/>
            <a:ln>
              <a:noFill/>
            </a:ln>
          </p:spPr>
          <p:txBody>
            <a:bodyPr anchorCtr="0" anchor="ctr" bIns="95250" lIns="95250" spcFirstLastPara="1" rIns="95250" wrap="square" tIns="95250">
              <a:noAutofit/>
            </a:bodyPr>
            <a:lstStyle/>
            <a:p>
              <a:pPr indent="0" lvl="0" marL="0" marR="0" rtl="0" algn="l">
                <a:lnSpc>
                  <a:spcPct val="90000"/>
                </a:lnSpc>
                <a:spcBef>
                  <a:spcPts val="0"/>
                </a:spcBef>
                <a:spcAft>
                  <a:spcPts val="0"/>
                </a:spcAft>
                <a:buClr>
                  <a:schemeClr val="lt1"/>
                </a:buClr>
                <a:buSzPts val="2500"/>
                <a:buFont typeface="Trebuchet MS"/>
                <a:buNone/>
              </a:pPr>
              <a:r>
                <a:rPr b="0" i="0" lang="tr-TR" sz="2500" u="none" cap="none" strike="noStrike">
                  <a:solidFill>
                    <a:schemeClr val="lt1"/>
                  </a:solidFill>
                  <a:latin typeface="Trebuchet MS"/>
                  <a:ea typeface="Trebuchet MS"/>
                  <a:cs typeface="Trebuchet MS"/>
                  <a:sym typeface="Trebuchet MS"/>
                </a:rPr>
                <a:t>Ergenlerde İnternet Bağımlılığı ve Risk Faktörleri</a:t>
              </a:r>
              <a:endParaRPr/>
            </a:p>
          </p:txBody>
        </p:sp>
      </p:grpSp>
      <p:grpSp>
        <p:nvGrpSpPr>
          <p:cNvPr id="3460" name="Google Shape;3460;p32"/>
          <p:cNvGrpSpPr/>
          <p:nvPr/>
        </p:nvGrpSpPr>
        <p:grpSpPr>
          <a:xfrm>
            <a:off x="687610" y="1091953"/>
            <a:ext cx="9546904" cy="4949400"/>
            <a:chOff x="10277" y="0"/>
            <a:chExt cx="9546904" cy="4949400"/>
          </a:xfrm>
        </p:grpSpPr>
        <p:sp>
          <p:nvSpPr>
            <p:cNvPr id="3461" name="Google Shape;3461;p32"/>
            <p:cNvSpPr/>
            <p:nvPr/>
          </p:nvSpPr>
          <p:spPr>
            <a:xfrm>
              <a:off x="717562" y="0"/>
              <a:ext cx="8132400" cy="4949400"/>
            </a:xfrm>
            <a:prstGeom prst="rightArrow">
              <a:avLst>
                <a:gd fmla="val 50000" name="adj1"/>
                <a:gd fmla="val 50000" name="adj2"/>
              </a:avLst>
            </a:prstGeom>
            <a:solidFill>
              <a:srgbClr val="D1EC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2" name="Google Shape;3462;p32"/>
            <p:cNvSpPr/>
            <p:nvPr/>
          </p:nvSpPr>
          <p:spPr>
            <a:xfrm>
              <a:off x="10277" y="1484823"/>
              <a:ext cx="3079500" cy="19797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3" name="Google Shape;3463;p32"/>
            <p:cNvSpPr txBox="1"/>
            <p:nvPr/>
          </p:nvSpPr>
          <p:spPr>
            <a:xfrm>
              <a:off x="106921" y="1581467"/>
              <a:ext cx="2886300" cy="178650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2"/>
                </a:buClr>
                <a:buSzPts val="1400"/>
                <a:buFont typeface="Trebuchet MS"/>
                <a:buNone/>
              </a:pPr>
              <a:r>
                <a:rPr b="0" i="0" lang="tr-TR" sz="1400" u="none" cap="none" strike="noStrike">
                  <a:solidFill>
                    <a:schemeClr val="dk2"/>
                  </a:solidFill>
                  <a:latin typeface="Trebuchet MS"/>
                  <a:ea typeface="Trebuchet MS"/>
                  <a:cs typeface="Trebuchet MS"/>
                  <a:sym typeface="Trebuchet MS"/>
                </a:rPr>
                <a:t>Bilişsel ve psikolojik anlamda yeterli olgunluğa erişmemiş olan çocuk ve ergenleri bekleyen bir tehdit olarak internet bağımlılığından söz etmekte yarar vardır.</a:t>
              </a:r>
              <a:endParaRPr/>
            </a:p>
          </p:txBody>
        </p:sp>
        <p:sp>
          <p:nvSpPr>
            <p:cNvPr id="3464" name="Google Shape;3464;p32"/>
            <p:cNvSpPr/>
            <p:nvPr/>
          </p:nvSpPr>
          <p:spPr>
            <a:xfrm>
              <a:off x="3243979" y="1484823"/>
              <a:ext cx="3079500" cy="19797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5" name="Google Shape;3465;p32"/>
            <p:cNvSpPr txBox="1"/>
            <p:nvPr/>
          </p:nvSpPr>
          <p:spPr>
            <a:xfrm>
              <a:off x="3340623" y="1581467"/>
              <a:ext cx="2886300" cy="178650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2"/>
                </a:buClr>
                <a:buSzPts val="1400"/>
                <a:buFont typeface="Trebuchet MS"/>
                <a:buNone/>
              </a:pPr>
              <a:r>
                <a:rPr b="0" i="0" lang="tr-TR" sz="1400" u="none" cap="none" strike="noStrike">
                  <a:solidFill>
                    <a:schemeClr val="dk2"/>
                  </a:solidFill>
                  <a:latin typeface="Trebuchet MS"/>
                  <a:ea typeface="Trebuchet MS"/>
                  <a:cs typeface="Trebuchet MS"/>
                  <a:sym typeface="Trebuchet MS"/>
                </a:rPr>
                <a:t>Orta yaş ve üzeri ev kadınlarından elli yaş üstü iş insanlarına, üniversite öğrencilerinden on yaş altı çocuklara kadar herkes bağımlılık riski taşıyabilmektedir. </a:t>
              </a:r>
              <a:endParaRPr/>
            </a:p>
          </p:txBody>
        </p:sp>
        <p:sp>
          <p:nvSpPr>
            <p:cNvPr id="3466" name="Google Shape;3466;p32"/>
            <p:cNvSpPr/>
            <p:nvPr/>
          </p:nvSpPr>
          <p:spPr>
            <a:xfrm>
              <a:off x="6477681" y="1484823"/>
              <a:ext cx="3079500" cy="19797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7" name="Google Shape;3467;p32"/>
            <p:cNvSpPr txBox="1"/>
            <p:nvPr/>
          </p:nvSpPr>
          <p:spPr>
            <a:xfrm>
              <a:off x="6574325" y="1581467"/>
              <a:ext cx="2886300" cy="178650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2"/>
                </a:buClr>
                <a:buSzPts val="1400"/>
                <a:buFont typeface="Trebuchet MS"/>
                <a:buNone/>
              </a:pPr>
              <a:r>
                <a:rPr b="0" i="0" lang="tr-TR" sz="1400" u="none" cap="none" strike="noStrike">
                  <a:solidFill>
                    <a:schemeClr val="dk2"/>
                  </a:solidFill>
                  <a:latin typeface="Trebuchet MS"/>
                  <a:ea typeface="Trebuchet MS"/>
                  <a:cs typeface="Trebuchet MS"/>
                  <a:sym typeface="Trebuchet MS"/>
                </a:rPr>
                <a:t>Öte yandan İnternet bağımlılığının gelişimlerini tamamlamamış olan çocuk ve ergenlerde daha büyük bir önem taşıması gerekirken, bilimsel araştırmaların çoğunlukla erişilmesi kolay olan üniversite öğrencileri ile yani yetişkinlerle gerçekleştirilmesi de sıklıkla rastlanan bir durumdur.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1" name="Shape 3471"/>
        <p:cNvGrpSpPr/>
        <p:nvPr/>
      </p:nvGrpSpPr>
      <p:grpSpPr>
        <a:xfrm>
          <a:off x="0" y="0"/>
          <a:ext cx="0" cy="0"/>
          <a:chOff x="0" y="0"/>
          <a:chExt cx="0" cy="0"/>
        </a:xfrm>
      </p:grpSpPr>
      <p:grpSp>
        <p:nvGrpSpPr>
          <p:cNvPr id="3472" name="Google Shape;3472;p33"/>
          <p:cNvGrpSpPr/>
          <p:nvPr/>
        </p:nvGrpSpPr>
        <p:grpSpPr>
          <a:xfrm>
            <a:off x="677334" y="609600"/>
            <a:ext cx="8596800" cy="678600"/>
            <a:chOff x="0" y="0"/>
            <a:chExt cx="8596800" cy="678600"/>
          </a:xfrm>
        </p:grpSpPr>
        <p:sp>
          <p:nvSpPr>
            <p:cNvPr id="3473" name="Google Shape;3473;p33"/>
            <p:cNvSpPr/>
            <p:nvPr/>
          </p:nvSpPr>
          <p:spPr>
            <a:xfrm>
              <a:off x="0" y="0"/>
              <a:ext cx="8596800" cy="6786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4" name="Google Shape;3474;p33"/>
            <p:cNvSpPr txBox="1"/>
            <p:nvPr/>
          </p:nvSpPr>
          <p:spPr>
            <a:xfrm>
              <a:off x="33127" y="33127"/>
              <a:ext cx="8530500" cy="612300"/>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chemeClr val="lt1"/>
                </a:buClr>
                <a:buSzPts val="2900"/>
                <a:buFont typeface="Trebuchet MS"/>
                <a:buNone/>
              </a:pPr>
              <a:r>
                <a:rPr b="0" i="0" lang="tr-TR" sz="2900" u="none" cap="none" strike="noStrike">
                  <a:solidFill>
                    <a:schemeClr val="lt1"/>
                  </a:solidFill>
                  <a:latin typeface="Trebuchet MS"/>
                  <a:ea typeface="Trebuchet MS"/>
                  <a:cs typeface="Trebuchet MS"/>
                  <a:sym typeface="Trebuchet MS"/>
                </a:rPr>
                <a:t>Ergenlerde İnternet Bağımlılığı Ve Risk Faktörleri</a:t>
              </a:r>
              <a:endParaRPr/>
            </a:p>
          </p:txBody>
        </p:sp>
      </p:grpSp>
      <p:grpSp>
        <p:nvGrpSpPr>
          <p:cNvPr id="3475" name="Google Shape;3475;p33"/>
          <p:cNvGrpSpPr/>
          <p:nvPr/>
        </p:nvGrpSpPr>
        <p:grpSpPr>
          <a:xfrm>
            <a:off x="286716" y="1512503"/>
            <a:ext cx="9096888" cy="4839600"/>
            <a:chOff x="0" y="0"/>
            <a:chExt cx="9096888" cy="4839600"/>
          </a:xfrm>
        </p:grpSpPr>
        <p:sp>
          <p:nvSpPr>
            <p:cNvPr id="3476" name="Google Shape;3476;p33"/>
            <p:cNvSpPr/>
            <p:nvPr/>
          </p:nvSpPr>
          <p:spPr>
            <a:xfrm>
              <a:off x="0" y="0"/>
              <a:ext cx="4839600" cy="4839600"/>
            </a:xfrm>
            <a:prstGeom prst="pie">
              <a:avLst>
                <a:gd fmla="val 5400000" name="adj1"/>
                <a:gd fmla="val 16200000" name="adj2"/>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7" name="Google Shape;3477;p33"/>
            <p:cNvSpPr/>
            <p:nvPr/>
          </p:nvSpPr>
          <p:spPr>
            <a:xfrm>
              <a:off x="2419788" y="0"/>
              <a:ext cx="6677100" cy="4839600"/>
            </a:xfrm>
            <a:prstGeom prst="rect">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8" name="Google Shape;3478;p33"/>
            <p:cNvSpPr txBox="1"/>
            <p:nvPr/>
          </p:nvSpPr>
          <p:spPr>
            <a:xfrm>
              <a:off x="2419788" y="0"/>
              <a:ext cx="6677100" cy="60480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Trebuchet MS"/>
                <a:buNone/>
              </a:pPr>
              <a:r>
                <a:rPr b="0" i="0" lang="tr-TR" sz="1600" u="none" cap="none" strike="noStrike">
                  <a:solidFill>
                    <a:schemeClr val="dk1"/>
                  </a:solidFill>
                  <a:latin typeface="Trebuchet MS"/>
                  <a:ea typeface="Trebuchet MS"/>
                  <a:cs typeface="Trebuchet MS"/>
                  <a:sym typeface="Trebuchet MS"/>
                </a:rPr>
                <a:t>Alan yazında ergenlerde teknoloji bağımlılığı ile ilgili yapılmış sınırlı çalışmalar incelendiğinde bildirilen risk faktörleri aşağıdaki gibidir;</a:t>
              </a:r>
              <a:endParaRPr/>
            </a:p>
          </p:txBody>
        </p:sp>
        <p:sp>
          <p:nvSpPr>
            <p:cNvPr id="3479" name="Google Shape;3479;p33"/>
            <p:cNvSpPr/>
            <p:nvPr/>
          </p:nvSpPr>
          <p:spPr>
            <a:xfrm>
              <a:off x="423463" y="604948"/>
              <a:ext cx="3992700" cy="3992700"/>
            </a:xfrm>
            <a:prstGeom prst="pie">
              <a:avLst>
                <a:gd fmla="val 5400000" name="adj1"/>
                <a:gd fmla="val 16200000" name="adj2"/>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0" name="Google Shape;3480;p33"/>
            <p:cNvSpPr/>
            <p:nvPr/>
          </p:nvSpPr>
          <p:spPr>
            <a:xfrm>
              <a:off x="2419788" y="604948"/>
              <a:ext cx="6677100" cy="3992700"/>
            </a:xfrm>
            <a:prstGeom prst="rect">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1" name="Google Shape;3481;p33"/>
            <p:cNvSpPr txBox="1"/>
            <p:nvPr/>
          </p:nvSpPr>
          <p:spPr>
            <a:xfrm>
              <a:off x="2419788" y="604948"/>
              <a:ext cx="6677100" cy="60480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Trebuchet MS"/>
                <a:buNone/>
              </a:pPr>
              <a:r>
                <a:rPr b="0" i="0" lang="tr-TR" sz="1600" u="none" cap="none" strike="noStrike">
                  <a:solidFill>
                    <a:schemeClr val="dk1"/>
                  </a:solidFill>
                  <a:latin typeface="Trebuchet MS"/>
                  <a:ea typeface="Trebuchet MS"/>
                  <a:cs typeface="Trebuchet MS"/>
                  <a:sym typeface="Trebuchet MS"/>
                </a:rPr>
                <a:t>Aile ile yetersiz ilişki,</a:t>
              </a:r>
              <a:endParaRPr/>
            </a:p>
          </p:txBody>
        </p:sp>
        <p:sp>
          <p:nvSpPr>
            <p:cNvPr id="3482" name="Google Shape;3482;p33"/>
            <p:cNvSpPr/>
            <p:nvPr/>
          </p:nvSpPr>
          <p:spPr>
            <a:xfrm>
              <a:off x="846927" y="1209897"/>
              <a:ext cx="3145800" cy="3145800"/>
            </a:xfrm>
            <a:prstGeom prst="pie">
              <a:avLst>
                <a:gd fmla="val 5400000" name="adj1"/>
                <a:gd fmla="val 16200000" name="adj2"/>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3" name="Google Shape;3483;p33"/>
            <p:cNvSpPr/>
            <p:nvPr/>
          </p:nvSpPr>
          <p:spPr>
            <a:xfrm>
              <a:off x="2419788" y="1209897"/>
              <a:ext cx="6677100" cy="3145800"/>
            </a:xfrm>
            <a:prstGeom prst="rect">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4" name="Google Shape;3484;p33"/>
            <p:cNvSpPr txBox="1"/>
            <p:nvPr/>
          </p:nvSpPr>
          <p:spPr>
            <a:xfrm>
              <a:off x="2419788" y="1209897"/>
              <a:ext cx="6677100" cy="60480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Trebuchet MS"/>
                <a:buNone/>
              </a:pPr>
              <a:r>
                <a:rPr b="0" i="0" lang="tr-TR" sz="1600" u="none" cap="none" strike="noStrike">
                  <a:solidFill>
                    <a:schemeClr val="dk1"/>
                  </a:solidFill>
                  <a:latin typeface="Trebuchet MS"/>
                  <a:ea typeface="Trebuchet MS"/>
                  <a:cs typeface="Trebuchet MS"/>
                  <a:sym typeface="Trebuchet MS"/>
                </a:rPr>
                <a:t>Ergen için ev içinde sağlıklı ve güvenli bir ortam sağlanamaması,</a:t>
              </a:r>
              <a:endParaRPr/>
            </a:p>
          </p:txBody>
        </p:sp>
        <p:sp>
          <p:nvSpPr>
            <p:cNvPr id="3485" name="Google Shape;3485;p33"/>
            <p:cNvSpPr/>
            <p:nvPr/>
          </p:nvSpPr>
          <p:spPr>
            <a:xfrm>
              <a:off x="1270388" y="1814841"/>
              <a:ext cx="2298900" cy="2298900"/>
            </a:xfrm>
            <a:prstGeom prst="pie">
              <a:avLst>
                <a:gd fmla="val 5400000" name="adj1"/>
                <a:gd fmla="val 16200000" name="adj2"/>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6" name="Google Shape;3486;p33"/>
            <p:cNvSpPr/>
            <p:nvPr/>
          </p:nvSpPr>
          <p:spPr>
            <a:xfrm>
              <a:off x="2419788" y="1814841"/>
              <a:ext cx="6677100" cy="2298900"/>
            </a:xfrm>
            <a:prstGeom prst="rect">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7" name="Google Shape;3487;p33"/>
            <p:cNvSpPr txBox="1"/>
            <p:nvPr/>
          </p:nvSpPr>
          <p:spPr>
            <a:xfrm>
              <a:off x="2419788" y="1814841"/>
              <a:ext cx="6677100" cy="60480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Trebuchet MS"/>
                <a:buNone/>
              </a:pPr>
              <a:r>
                <a:rPr b="0" i="0" lang="tr-TR" sz="1600" u="none" cap="none" strike="noStrike">
                  <a:solidFill>
                    <a:schemeClr val="dk1"/>
                  </a:solidFill>
                  <a:latin typeface="Trebuchet MS"/>
                  <a:ea typeface="Trebuchet MS"/>
                  <a:cs typeface="Trebuchet MS"/>
                  <a:sym typeface="Trebuchet MS"/>
                </a:rPr>
                <a:t>Akran baskısı,</a:t>
              </a:r>
              <a:endParaRPr/>
            </a:p>
          </p:txBody>
        </p:sp>
        <p:sp>
          <p:nvSpPr>
            <p:cNvPr id="3488" name="Google Shape;3488;p33"/>
            <p:cNvSpPr/>
            <p:nvPr/>
          </p:nvSpPr>
          <p:spPr>
            <a:xfrm>
              <a:off x="1693852" y="2419789"/>
              <a:ext cx="1452000" cy="1452000"/>
            </a:xfrm>
            <a:prstGeom prst="pie">
              <a:avLst>
                <a:gd fmla="val 5400000" name="adj1"/>
                <a:gd fmla="val 16200000" name="adj2"/>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9" name="Google Shape;3489;p33"/>
            <p:cNvSpPr/>
            <p:nvPr/>
          </p:nvSpPr>
          <p:spPr>
            <a:xfrm>
              <a:off x="2419788" y="2419789"/>
              <a:ext cx="6677100" cy="1452000"/>
            </a:xfrm>
            <a:prstGeom prst="rect">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0" name="Google Shape;3490;p33"/>
            <p:cNvSpPr txBox="1"/>
            <p:nvPr/>
          </p:nvSpPr>
          <p:spPr>
            <a:xfrm>
              <a:off x="2419788" y="2419789"/>
              <a:ext cx="6677100" cy="60480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Trebuchet MS"/>
                <a:buNone/>
              </a:pPr>
              <a:r>
                <a:rPr b="0" i="0" lang="tr-TR" sz="1600" u="none" cap="none" strike="noStrike">
                  <a:solidFill>
                    <a:schemeClr val="dk1"/>
                  </a:solidFill>
                  <a:latin typeface="Trebuchet MS"/>
                  <a:ea typeface="Trebuchet MS"/>
                  <a:cs typeface="Trebuchet MS"/>
                  <a:sym typeface="Trebuchet MS"/>
                </a:rPr>
                <a:t>Algılanan sosyal desteğin azlığı,</a:t>
              </a:r>
              <a:endParaRPr/>
            </a:p>
          </p:txBody>
        </p:sp>
        <p:sp>
          <p:nvSpPr>
            <p:cNvPr id="3491" name="Google Shape;3491;p33"/>
            <p:cNvSpPr/>
            <p:nvPr/>
          </p:nvSpPr>
          <p:spPr>
            <a:xfrm>
              <a:off x="2117316" y="3024738"/>
              <a:ext cx="604800" cy="604800"/>
            </a:xfrm>
            <a:prstGeom prst="pie">
              <a:avLst>
                <a:gd fmla="val 5400000" name="adj1"/>
                <a:gd fmla="val 16200000" name="adj2"/>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2" name="Google Shape;3492;p33"/>
            <p:cNvSpPr/>
            <p:nvPr/>
          </p:nvSpPr>
          <p:spPr>
            <a:xfrm>
              <a:off x="2419788" y="3024738"/>
              <a:ext cx="6677100" cy="604800"/>
            </a:xfrm>
            <a:prstGeom prst="rect">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3" name="Google Shape;3493;p33"/>
            <p:cNvSpPr txBox="1"/>
            <p:nvPr/>
          </p:nvSpPr>
          <p:spPr>
            <a:xfrm>
              <a:off x="2419788" y="3024738"/>
              <a:ext cx="6677100" cy="60480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dk1"/>
                </a:buClr>
                <a:buSzPts val="1600"/>
                <a:buFont typeface="Trebuchet MS"/>
                <a:buNone/>
              </a:pPr>
              <a:r>
                <a:rPr b="0" i="0" lang="tr-TR" sz="1600" u="none" cap="none" strike="noStrike">
                  <a:solidFill>
                    <a:schemeClr val="dk1"/>
                  </a:solidFill>
                  <a:latin typeface="Trebuchet MS"/>
                  <a:ea typeface="Trebuchet MS"/>
                  <a:cs typeface="Trebuchet MS"/>
                  <a:sym typeface="Trebuchet MS"/>
                </a:rPr>
                <a:t>Yalnızlık ve utangaçlık (akt. Ektircioğlu ve ark. 2020)</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7" name="Shape 3497"/>
        <p:cNvGrpSpPr/>
        <p:nvPr/>
      </p:nvGrpSpPr>
      <p:grpSpPr>
        <a:xfrm>
          <a:off x="0" y="0"/>
          <a:ext cx="0" cy="0"/>
          <a:chOff x="0" y="0"/>
          <a:chExt cx="0" cy="0"/>
        </a:xfrm>
      </p:grpSpPr>
      <p:grpSp>
        <p:nvGrpSpPr>
          <p:cNvPr id="3498" name="Google Shape;3498;p34"/>
          <p:cNvGrpSpPr/>
          <p:nvPr/>
        </p:nvGrpSpPr>
        <p:grpSpPr>
          <a:xfrm>
            <a:off x="1872927" y="1464819"/>
            <a:ext cx="6090251" cy="4065964"/>
            <a:chOff x="612679" y="443887"/>
            <a:chExt cx="6090251" cy="4065964"/>
          </a:xfrm>
        </p:grpSpPr>
        <p:sp>
          <p:nvSpPr>
            <p:cNvPr id="3499" name="Google Shape;3499;p34"/>
            <p:cNvSpPr/>
            <p:nvPr/>
          </p:nvSpPr>
          <p:spPr>
            <a:xfrm rot="10800000">
              <a:off x="1838100" y="443951"/>
              <a:ext cx="4864800" cy="4065900"/>
            </a:xfrm>
            <a:prstGeom prst="homePlate">
              <a:avLst>
                <a:gd fmla="val 50000"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0" name="Google Shape;3500;p34"/>
            <p:cNvSpPr txBox="1"/>
            <p:nvPr/>
          </p:nvSpPr>
          <p:spPr>
            <a:xfrm>
              <a:off x="2854530" y="443887"/>
              <a:ext cx="3848400" cy="4065900"/>
            </a:xfrm>
            <a:prstGeom prst="rect">
              <a:avLst/>
            </a:prstGeom>
            <a:noFill/>
            <a:ln>
              <a:noFill/>
            </a:ln>
          </p:spPr>
          <p:txBody>
            <a:bodyPr anchorCtr="0" anchor="ctr" bIns="80000" lIns="1080675" spcFirstLastPara="1" rIns="149350" wrap="square" tIns="80000">
              <a:noAutofit/>
            </a:bodyPr>
            <a:lstStyle/>
            <a:p>
              <a:pPr indent="0" lvl="0" marL="0" marR="0" rtl="0" algn="ctr">
                <a:lnSpc>
                  <a:spcPct val="90000"/>
                </a:lnSpc>
                <a:spcBef>
                  <a:spcPts val="0"/>
                </a:spcBef>
                <a:spcAft>
                  <a:spcPts val="0"/>
                </a:spcAft>
                <a:buClr>
                  <a:schemeClr val="dk2"/>
                </a:buClr>
                <a:buSzPts val="2100"/>
                <a:buFont typeface="Trebuchet MS"/>
                <a:buNone/>
              </a:pPr>
              <a:r>
                <a:rPr b="0" i="0" lang="tr-TR" sz="2100" u="none" cap="none" strike="noStrike">
                  <a:solidFill>
                    <a:schemeClr val="dk2"/>
                  </a:solidFill>
                  <a:latin typeface="Trebuchet MS"/>
                  <a:ea typeface="Trebuchet MS"/>
                  <a:cs typeface="Trebuchet MS"/>
                  <a:sym typeface="Trebuchet MS"/>
                </a:rPr>
                <a:t>Yapılan araştırmalarda erkek ergenlerin internet bağımlılığı ve dijital oyun bağımlılığı risklerinin yüksek olduğu, kız ergenlerin ise akıllı telefon bağımlılığı için erkek ergenlere göre daha fazla risk altında oldukları bildirilmiştir.</a:t>
              </a:r>
              <a:endParaRPr/>
            </a:p>
          </p:txBody>
        </p:sp>
        <p:sp>
          <p:nvSpPr>
            <p:cNvPr id="3501" name="Google Shape;3501;p34"/>
            <p:cNvSpPr/>
            <p:nvPr/>
          </p:nvSpPr>
          <p:spPr>
            <a:xfrm>
              <a:off x="612679" y="1251510"/>
              <a:ext cx="2450700" cy="2450700"/>
            </a:xfrm>
            <a:prstGeom prst="ellipse">
              <a:avLst/>
            </a:prstGeom>
            <a:blipFill rotWithShape="1">
              <a:blip r:embed="rId3">
                <a:alphaModFix/>
              </a:blip>
              <a:stretch>
                <a:fillRect b="0" l="-50000" r="-50000" t="0"/>
              </a:stretch>
            </a:blip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5" name="Shape 3505"/>
        <p:cNvGrpSpPr/>
        <p:nvPr/>
      </p:nvGrpSpPr>
      <p:grpSpPr>
        <a:xfrm>
          <a:off x="0" y="0"/>
          <a:ext cx="0" cy="0"/>
          <a:chOff x="0" y="0"/>
          <a:chExt cx="0" cy="0"/>
        </a:xfrm>
      </p:grpSpPr>
      <p:grpSp>
        <p:nvGrpSpPr>
          <p:cNvPr id="3506" name="Google Shape;3506;p35"/>
          <p:cNvGrpSpPr/>
          <p:nvPr/>
        </p:nvGrpSpPr>
        <p:grpSpPr>
          <a:xfrm>
            <a:off x="677334" y="609600"/>
            <a:ext cx="8596800" cy="631800"/>
            <a:chOff x="0" y="0"/>
            <a:chExt cx="8596800" cy="631800"/>
          </a:xfrm>
        </p:grpSpPr>
        <p:sp>
          <p:nvSpPr>
            <p:cNvPr id="3507" name="Google Shape;3507;p35"/>
            <p:cNvSpPr/>
            <p:nvPr/>
          </p:nvSpPr>
          <p:spPr>
            <a:xfrm>
              <a:off x="0" y="0"/>
              <a:ext cx="8596800" cy="6318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8" name="Google Shape;3508;p35"/>
            <p:cNvSpPr txBox="1"/>
            <p:nvPr/>
          </p:nvSpPr>
          <p:spPr>
            <a:xfrm>
              <a:off x="30842" y="30842"/>
              <a:ext cx="8535000" cy="570000"/>
            </a:xfrm>
            <a:prstGeom prst="rect">
              <a:avLst/>
            </a:prstGeom>
            <a:noFill/>
            <a:ln>
              <a:noFill/>
            </a:ln>
          </p:spPr>
          <p:txBody>
            <a:bodyPr anchorCtr="0" anchor="ctr" bIns="102850" lIns="102850" spcFirstLastPara="1" rIns="102850" wrap="square" tIns="102850">
              <a:noAutofit/>
            </a:bodyPr>
            <a:lstStyle/>
            <a:p>
              <a:pPr indent="0" lvl="0" marL="0" marR="0" rtl="0" algn="l">
                <a:lnSpc>
                  <a:spcPct val="90000"/>
                </a:lnSpc>
                <a:spcBef>
                  <a:spcPts val="0"/>
                </a:spcBef>
                <a:spcAft>
                  <a:spcPts val="0"/>
                </a:spcAft>
                <a:buClr>
                  <a:schemeClr val="lt1"/>
                </a:buClr>
                <a:buSzPts val="2700"/>
                <a:buFont typeface="Trebuchet MS"/>
                <a:buNone/>
              </a:pPr>
              <a:r>
                <a:rPr b="0" i="0" lang="tr-TR" sz="2700" u="none" cap="none" strike="noStrike">
                  <a:solidFill>
                    <a:schemeClr val="lt1"/>
                  </a:solidFill>
                  <a:latin typeface="Trebuchet MS"/>
                  <a:ea typeface="Trebuchet MS"/>
                  <a:cs typeface="Trebuchet MS"/>
                  <a:sym typeface="Trebuchet MS"/>
                </a:rPr>
                <a:t>Ergenlerde Teknoloji Bağımlılığını Önleme Stratejileri</a:t>
              </a:r>
              <a:endParaRPr/>
            </a:p>
          </p:txBody>
        </p:sp>
      </p:grpSp>
      <p:grpSp>
        <p:nvGrpSpPr>
          <p:cNvPr id="3509" name="Google Shape;3509;p35"/>
          <p:cNvGrpSpPr/>
          <p:nvPr/>
        </p:nvGrpSpPr>
        <p:grpSpPr>
          <a:xfrm>
            <a:off x="-5090909" y="634681"/>
            <a:ext cx="15525147" cy="6871500"/>
            <a:chOff x="-5768242" y="-883401"/>
            <a:chExt cx="15525147" cy="6871500"/>
          </a:xfrm>
        </p:grpSpPr>
        <p:sp>
          <p:nvSpPr>
            <p:cNvPr id="3510" name="Google Shape;3510;p35"/>
            <p:cNvSpPr/>
            <p:nvPr/>
          </p:nvSpPr>
          <p:spPr>
            <a:xfrm>
              <a:off x="-5768242" y="-883401"/>
              <a:ext cx="6871500" cy="6871500"/>
            </a:xfrm>
            <a:prstGeom prst="blockArc">
              <a:avLst>
                <a:gd fmla="val 18900000" name="adj1"/>
                <a:gd fmla="val 2700000" name="adj2"/>
                <a:gd fmla="val 314" name="adj3"/>
              </a:avLst>
            </a:prstGeom>
            <a:noFill/>
            <a:ln cap="rnd" cmpd="sng" w="19050">
              <a:solidFill>
                <a:srgbClr val="4BA0B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35"/>
            <p:cNvSpPr/>
            <p:nvPr/>
          </p:nvSpPr>
          <p:spPr>
            <a:xfrm>
              <a:off x="358091" y="232057"/>
              <a:ext cx="9398700" cy="463800"/>
            </a:xfrm>
            <a:prstGeom prst="rect">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2" name="Google Shape;3512;p35"/>
            <p:cNvSpPr txBox="1"/>
            <p:nvPr/>
          </p:nvSpPr>
          <p:spPr>
            <a:xfrm>
              <a:off x="358091" y="232057"/>
              <a:ext cx="9398700" cy="463800"/>
            </a:xfrm>
            <a:prstGeom prst="rect">
              <a:avLst/>
            </a:prstGeom>
            <a:noFill/>
            <a:ln>
              <a:noFill/>
            </a:ln>
          </p:spPr>
          <p:txBody>
            <a:bodyPr anchorCtr="0" anchor="ctr" bIns="35550" lIns="368225" spcFirstLastPara="1" rIns="35550" wrap="square" tIns="35550">
              <a:noAutofit/>
            </a:bodyPr>
            <a:lstStyle/>
            <a:p>
              <a:pPr indent="0" lvl="0" marL="0" marR="0" rtl="0" algn="l">
                <a:lnSpc>
                  <a:spcPct val="90000"/>
                </a:lnSpc>
                <a:spcBef>
                  <a:spcPts val="0"/>
                </a:spcBef>
                <a:spcAft>
                  <a:spcPts val="0"/>
                </a:spcAft>
                <a:buClr>
                  <a:schemeClr val="dk2"/>
                </a:buClr>
                <a:buSzPts val="1400"/>
                <a:buFont typeface="Trebuchet MS"/>
                <a:buNone/>
              </a:pPr>
              <a:r>
                <a:rPr b="0" i="0" lang="tr-TR" sz="1400" u="none" cap="none" strike="noStrike">
                  <a:solidFill>
                    <a:schemeClr val="dk2"/>
                  </a:solidFill>
                  <a:latin typeface="Trebuchet MS"/>
                  <a:ea typeface="Trebuchet MS"/>
                  <a:cs typeface="Trebuchet MS"/>
                  <a:sym typeface="Trebuchet MS"/>
                </a:rPr>
                <a:t>Toplum üyelerinin sağlıklı yetişkinler olmalarının ön koşullarından biri, sağlıklı çocuklarının ve ergenlerinin olmasıdır.</a:t>
              </a:r>
              <a:endParaRPr/>
            </a:p>
          </p:txBody>
        </p:sp>
        <p:sp>
          <p:nvSpPr>
            <p:cNvPr id="3513" name="Google Shape;3513;p35"/>
            <p:cNvSpPr/>
            <p:nvPr/>
          </p:nvSpPr>
          <p:spPr>
            <a:xfrm>
              <a:off x="68147" y="174068"/>
              <a:ext cx="579900" cy="579900"/>
            </a:xfrm>
            <a:prstGeom prst="ellipse">
              <a:avLst/>
            </a:prstGeom>
            <a:solidFill>
              <a:schemeClr val="lt1"/>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4" name="Google Shape;3514;p35"/>
            <p:cNvSpPr/>
            <p:nvPr/>
          </p:nvSpPr>
          <p:spPr>
            <a:xfrm>
              <a:off x="778205" y="843379"/>
              <a:ext cx="8978700" cy="633900"/>
            </a:xfrm>
            <a:prstGeom prst="rect">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35"/>
            <p:cNvSpPr txBox="1"/>
            <p:nvPr/>
          </p:nvSpPr>
          <p:spPr>
            <a:xfrm>
              <a:off x="778205" y="843379"/>
              <a:ext cx="8978700" cy="633900"/>
            </a:xfrm>
            <a:prstGeom prst="rect">
              <a:avLst/>
            </a:prstGeom>
            <a:noFill/>
            <a:ln>
              <a:noFill/>
            </a:ln>
          </p:spPr>
          <p:txBody>
            <a:bodyPr anchorCtr="0" anchor="ctr" bIns="35550" lIns="368225" spcFirstLastPara="1" rIns="35550" wrap="square" tIns="35550">
              <a:noAutofit/>
            </a:bodyPr>
            <a:lstStyle/>
            <a:p>
              <a:pPr indent="0" lvl="0" marL="0" marR="0" rtl="0" algn="l">
                <a:lnSpc>
                  <a:spcPct val="90000"/>
                </a:lnSpc>
                <a:spcBef>
                  <a:spcPts val="0"/>
                </a:spcBef>
                <a:spcAft>
                  <a:spcPts val="0"/>
                </a:spcAft>
                <a:buClr>
                  <a:schemeClr val="dk2"/>
                </a:buClr>
                <a:buSzPts val="1400"/>
                <a:buFont typeface="Trebuchet MS"/>
                <a:buNone/>
              </a:pPr>
              <a:r>
                <a:rPr b="0" i="0" lang="tr-TR" sz="1400" u="none" cap="none" strike="noStrike">
                  <a:solidFill>
                    <a:schemeClr val="dk2"/>
                  </a:solidFill>
                  <a:latin typeface="Trebuchet MS"/>
                  <a:ea typeface="Trebuchet MS"/>
                  <a:cs typeface="Trebuchet MS"/>
                  <a:sym typeface="Trebuchet MS"/>
                </a:rPr>
                <a:t>Bu bağlamda Bakanlık nezdinde sivil toplum kuruluşları ve üniversiteler işbirliği ile çocuklar ve ergenlerin teknolojiye bağımlılığını azaltıcı koruyucu ruh sağlığı programlarının oluşturulması ve uygulamaya konulması önemlidir. Bu kapsamda ergenlerde bağımlılığı önlemeye ilişkin önleme stratejileri olarak;</a:t>
              </a:r>
              <a:endParaRPr/>
            </a:p>
          </p:txBody>
        </p:sp>
        <p:sp>
          <p:nvSpPr>
            <p:cNvPr id="3516" name="Google Shape;3516;p35"/>
            <p:cNvSpPr/>
            <p:nvPr/>
          </p:nvSpPr>
          <p:spPr>
            <a:xfrm>
              <a:off x="488260" y="870344"/>
              <a:ext cx="579900" cy="579900"/>
            </a:xfrm>
            <a:prstGeom prst="ellipse">
              <a:avLst/>
            </a:prstGeom>
            <a:solidFill>
              <a:schemeClr val="lt1"/>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35"/>
            <p:cNvSpPr/>
            <p:nvPr/>
          </p:nvSpPr>
          <p:spPr>
            <a:xfrm>
              <a:off x="1008425" y="1624098"/>
              <a:ext cx="8748300" cy="463800"/>
            </a:xfrm>
            <a:prstGeom prst="rect">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8" name="Google Shape;3518;p35"/>
            <p:cNvSpPr txBox="1"/>
            <p:nvPr/>
          </p:nvSpPr>
          <p:spPr>
            <a:xfrm>
              <a:off x="1008425" y="1624098"/>
              <a:ext cx="8748300" cy="463800"/>
            </a:xfrm>
            <a:prstGeom prst="rect">
              <a:avLst/>
            </a:prstGeom>
            <a:noFill/>
            <a:ln>
              <a:noFill/>
            </a:ln>
          </p:spPr>
          <p:txBody>
            <a:bodyPr anchorCtr="0" anchor="ctr" bIns="35550" lIns="368225" spcFirstLastPara="1" rIns="35550" wrap="square" tIns="35550">
              <a:noAutofit/>
            </a:bodyPr>
            <a:lstStyle/>
            <a:p>
              <a:pPr indent="0" lvl="0" marL="0" marR="0" rtl="0" algn="l">
                <a:lnSpc>
                  <a:spcPct val="90000"/>
                </a:lnSpc>
                <a:spcBef>
                  <a:spcPts val="0"/>
                </a:spcBef>
                <a:spcAft>
                  <a:spcPts val="0"/>
                </a:spcAft>
                <a:buClr>
                  <a:schemeClr val="dk2"/>
                </a:buClr>
                <a:buSzPts val="1400"/>
                <a:buFont typeface="Trebuchet MS"/>
                <a:buNone/>
              </a:pPr>
              <a:r>
                <a:rPr b="0" i="0" lang="tr-TR" sz="1400" u="none" cap="none" strike="noStrike">
                  <a:solidFill>
                    <a:schemeClr val="dk2"/>
                  </a:solidFill>
                  <a:latin typeface="Trebuchet MS"/>
                  <a:ea typeface="Trebuchet MS"/>
                  <a:cs typeface="Trebuchet MS"/>
                  <a:sym typeface="Trebuchet MS"/>
                </a:rPr>
                <a:t>İnternet kullanımı,</a:t>
              </a:r>
              <a:endParaRPr/>
            </a:p>
          </p:txBody>
        </p:sp>
        <p:sp>
          <p:nvSpPr>
            <p:cNvPr id="3519" name="Google Shape;3519;p35"/>
            <p:cNvSpPr/>
            <p:nvPr/>
          </p:nvSpPr>
          <p:spPr>
            <a:xfrm>
              <a:off x="718480" y="1566109"/>
              <a:ext cx="579900" cy="579900"/>
            </a:xfrm>
            <a:prstGeom prst="ellipse">
              <a:avLst/>
            </a:prstGeom>
            <a:solidFill>
              <a:schemeClr val="lt1"/>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0" name="Google Shape;3520;p35"/>
            <p:cNvSpPr/>
            <p:nvPr/>
          </p:nvSpPr>
          <p:spPr>
            <a:xfrm>
              <a:off x="1081932" y="2320373"/>
              <a:ext cx="8674800" cy="463800"/>
            </a:xfrm>
            <a:prstGeom prst="rect">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35"/>
            <p:cNvSpPr txBox="1"/>
            <p:nvPr/>
          </p:nvSpPr>
          <p:spPr>
            <a:xfrm>
              <a:off x="1081932" y="2320373"/>
              <a:ext cx="8674800" cy="463800"/>
            </a:xfrm>
            <a:prstGeom prst="rect">
              <a:avLst/>
            </a:prstGeom>
            <a:noFill/>
            <a:ln>
              <a:noFill/>
            </a:ln>
          </p:spPr>
          <p:txBody>
            <a:bodyPr anchorCtr="0" anchor="ctr" bIns="35550" lIns="368225" spcFirstLastPara="1" rIns="35550" wrap="square" tIns="35550">
              <a:noAutofit/>
            </a:bodyPr>
            <a:lstStyle/>
            <a:p>
              <a:pPr indent="0" lvl="0" marL="0" marR="0" rtl="0" algn="l">
                <a:lnSpc>
                  <a:spcPct val="90000"/>
                </a:lnSpc>
                <a:spcBef>
                  <a:spcPts val="0"/>
                </a:spcBef>
                <a:spcAft>
                  <a:spcPts val="0"/>
                </a:spcAft>
                <a:buClr>
                  <a:schemeClr val="dk2"/>
                </a:buClr>
                <a:buSzPts val="1400"/>
                <a:buFont typeface="Trebuchet MS"/>
                <a:buNone/>
              </a:pPr>
              <a:r>
                <a:rPr b="0" i="0" lang="tr-TR" sz="1400" u="none" cap="none" strike="noStrike">
                  <a:solidFill>
                    <a:schemeClr val="dk2"/>
                  </a:solidFill>
                  <a:latin typeface="Trebuchet MS"/>
                  <a:ea typeface="Trebuchet MS"/>
                  <a:cs typeface="Trebuchet MS"/>
                  <a:sym typeface="Trebuchet MS"/>
                </a:rPr>
                <a:t>Öz denetim/öz yeterlilik,</a:t>
              </a:r>
              <a:endParaRPr/>
            </a:p>
          </p:txBody>
        </p:sp>
        <p:sp>
          <p:nvSpPr>
            <p:cNvPr id="3522" name="Google Shape;3522;p35"/>
            <p:cNvSpPr/>
            <p:nvPr/>
          </p:nvSpPr>
          <p:spPr>
            <a:xfrm>
              <a:off x="791987" y="2262384"/>
              <a:ext cx="579900" cy="579900"/>
            </a:xfrm>
            <a:prstGeom prst="ellipse">
              <a:avLst/>
            </a:prstGeom>
            <a:solidFill>
              <a:schemeClr val="lt1"/>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35"/>
            <p:cNvSpPr/>
            <p:nvPr/>
          </p:nvSpPr>
          <p:spPr>
            <a:xfrm>
              <a:off x="1008425" y="3016649"/>
              <a:ext cx="8748300" cy="463800"/>
            </a:xfrm>
            <a:prstGeom prst="rect">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4" name="Google Shape;3524;p35"/>
            <p:cNvSpPr txBox="1"/>
            <p:nvPr/>
          </p:nvSpPr>
          <p:spPr>
            <a:xfrm>
              <a:off x="1008425" y="3016649"/>
              <a:ext cx="8748300" cy="463800"/>
            </a:xfrm>
            <a:prstGeom prst="rect">
              <a:avLst/>
            </a:prstGeom>
            <a:noFill/>
            <a:ln>
              <a:noFill/>
            </a:ln>
          </p:spPr>
          <p:txBody>
            <a:bodyPr anchorCtr="0" anchor="ctr" bIns="35550" lIns="368225" spcFirstLastPara="1" rIns="35550" wrap="square" tIns="35550">
              <a:noAutofit/>
            </a:bodyPr>
            <a:lstStyle/>
            <a:p>
              <a:pPr indent="0" lvl="0" marL="0" marR="0" rtl="0" algn="l">
                <a:lnSpc>
                  <a:spcPct val="90000"/>
                </a:lnSpc>
                <a:spcBef>
                  <a:spcPts val="0"/>
                </a:spcBef>
                <a:spcAft>
                  <a:spcPts val="0"/>
                </a:spcAft>
                <a:buClr>
                  <a:schemeClr val="dk2"/>
                </a:buClr>
                <a:buSzPts val="1400"/>
                <a:buFont typeface="Trebuchet MS"/>
                <a:buNone/>
              </a:pPr>
              <a:r>
                <a:rPr b="0" i="0" lang="tr-TR" sz="1400" u="none" cap="none" strike="noStrike">
                  <a:solidFill>
                    <a:schemeClr val="dk2"/>
                  </a:solidFill>
                  <a:latin typeface="Trebuchet MS"/>
                  <a:ea typeface="Trebuchet MS"/>
                  <a:cs typeface="Trebuchet MS"/>
                  <a:sym typeface="Trebuchet MS"/>
                </a:rPr>
                <a:t>Bağımlılık yapan çevrimiçi uygulamalardan uzak durma,</a:t>
              </a:r>
              <a:endParaRPr/>
            </a:p>
          </p:txBody>
        </p:sp>
        <p:sp>
          <p:nvSpPr>
            <p:cNvPr id="3525" name="Google Shape;3525;p35"/>
            <p:cNvSpPr/>
            <p:nvPr/>
          </p:nvSpPr>
          <p:spPr>
            <a:xfrm>
              <a:off x="718480" y="2958660"/>
              <a:ext cx="579900" cy="579900"/>
            </a:xfrm>
            <a:prstGeom prst="ellipse">
              <a:avLst/>
            </a:prstGeom>
            <a:solidFill>
              <a:schemeClr val="lt1"/>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6" name="Google Shape;3526;p35"/>
            <p:cNvSpPr/>
            <p:nvPr/>
          </p:nvSpPr>
          <p:spPr>
            <a:xfrm>
              <a:off x="778205" y="3712414"/>
              <a:ext cx="8978700" cy="463800"/>
            </a:xfrm>
            <a:prstGeom prst="rect">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7" name="Google Shape;3527;p35"/>
            <p:cNvSpPr txBox="1"/>
            <p:nvPr/>
          </p:nvSpPr>
          <p:spPr>
            <a:xfrm>
              <a:off x="778205" y="3712414"/>
              <a:ext cx="8978700" cy="463800"/>
            </a:xfrm>
            <a:prstGeom prst="rect">
              <a:avLst/>
            </a:prstGeom>
            <a:noFill/>
            <a:ln>
              <a:noFill/>
            </a:ln>
          </p:spPr>
          <p:txBody>
            <a:bodyPr anchorCtr="0" anchor="ctr" bIns="35550" lIns="368225" spcFirstLastPara="1" rIns="35550" wrap="square" tIns="35550">
              <a:noAutofit/>
            </a:bodyPr>
            <a:lstStyle/>
            <a:p>
              <a:pPr indent="0" lvl="0" marL="0" marR="0" rtl="0" algn="l">
                <a:lnSpc>
                  <a:spcPct val="90000"/>
                </a:lnSpc>
                <a:spcBef>
                  <a:spcPts val="0"/>
                </a:spcBef>
                <a:spcAft>
                  <a:spcPts val="0"/>
                </a:spcAft>
                <a:buClr>
                  <a:schemeClr val="dk2"/>
                </a:buClr>
                <a:buSzPts val="1400"/>
                <a:buFont typeface="Trebuchet MS"/>
                <a:buNone/>
              </a:pPr>
              <a:r>
                <a:rPr b="0" i="0" lang="tr-TR" sz="1400" u="none" cap="none" strike="noStrike">
                  <a:solidFill>
                    <a:schemeClr val="dk2"/>
                  </a:solidFill>
                  <a:latin typeface="Trebuchet MS"/>
                  <a:ea typeface="Trebuchet MS"/>
                  <a:cs typeface="Trebuchet MS"/>
                  <a:sym typeface="Trebuchet MS"/>
                </a:rPr>
                <a:t>Stres ve olumsuz duyguları ile başa çıkma,</a:t>
              </a:r>
              <a:endParaRPr/>
            </a:p>
          </p:txBody>
        </p:sp>
        <p:sp>
          <p:nvSpPr>
            <p:cNvPr id="3528" name="Google Shape;3528;p35"/>
            <p:cNvSpPr/>
            <p:nvPr/>
          </p:nvSpPr>
          <p:spPr>
            <a:xfrm>
              <a:off x="488260" y="3654425"/>
              <a:ext cx="579900" cy="579900"/>
            </a:xfrm>
            <a:prstGeom prst="ellipse">
              <a:avLst/>
            </a:prstGeom>
            <a:solidFill>
              <a:schemeClr val="lt1"/>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9" name="Google Shape;3529;p35"/>
            <p:cNvSpPr/>
            <p:nvPr/>
          </p:nvSpPr>
          <p:spPr>
            <a:xfrm>
              <a:off x="358091" y="4408689"/>
              <a:ext cx="9398700" cy="463800"/>
            </a:xfrm>
            <a:prstGeom prst="rect">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0" name="Google Shape;3530;p35"/>
            <p:cNvSpPr txBox="1"/>
            <p:nvPr/>
          </p:nvSpPr>
          <p:spPr>
            <a:xfrm>
              <a:off x="358091" y="4408689"/>
              <a:ext cx="9398700" cy="463800"/>
            </a:xfrm>
            <a:prstGeom prst="rect">
              <a:avLst/>
            </a:prstGeom>
            <a:noFill/>
            <a:ln>
              <a:noFill/>
            </a:ln>
          </p:spPr>
          <p:txBody>
            <a:bodyPr anchorCtr="0" anchor="ctr" bIns="35550" lIns="368225" spcFirstLastPara="1" rIns="35550" wrap="square" tIns="35550">
              <a:noAutofit/>
            </a:bodyPr>
            <a:lstStyle/>
            <a:p>
              <a:pPr indent="0" lvl="0" marL="0" marR="0" rtl="0" algn="l">
                <a:lnSpc>
                  <a:spcPct val="90000"/>
                </a:lnSpc>
                <a:spcBef>
                  <a:spcPts val="0"/>
                </a:spcBef>
                <a:spcAft>
                  <a:spcPts val="0"/>
                </a:spcAft>
                <a:buClr>
                  <a:schemeClr val="dk2"/>
                </a:buClr>
                <a:buSzPts val="1400"/>
                <a:buFont typeface="Trebuchet MS"/>
                <a:buNone/>
              </a:pPr>
              <a:r>
                <a:rPr b="0" i="0" lang="tr-TR" sz="1400" u="none" cap="none" strike="noStrike">
                  <a:solidFill>
                    <a:schemeClr val="dk2"/>
                  </a:solidFill>
                  <a:latin typeface="Trebuchet MS"/>
                  <a:ea typeface="Trebuchet MS"/>
                  <a:cs typeface="Trebuchet MS"/>
                  <a:sym typeface="Trebuchet MS"/>
                </a:rPr>
                <a:t>Kişilerarası ilişkiler konusunda beceriler kazandırma gibi maddelere sıralanabilir.</a:t>
              </a:r>
              <a:endParaRPr/>
            </a:p>
          </p:txBody>
        </p:sp>
        <p:sp>
          <p:nvSpPr>
            <p:cNvPr id="3531" name="Google Shape;3531;p35"/>
            <p:cNvSpPr/>
            <p:nvPr/>
          </p:nvSpPr>
          <p:spPr>
            <a:xfrm>
              <a:off x="68147" y="4350700"/>
              <a:ext cx="579900" cy="579900"/>
            </a:xfrm>
            <a:prstGeom prst="ellipse">
              <a:avLst/>
            </a:prstGeom>
            <a:solidFill>
              <a:schemeClr val="lt1"/>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5" name="Shape 3535"/>
        <p:cNvGrpSpPr/>
        <p:nvPr/>
      </p:nvGrpSpPr>
      <p:grpSpPr>
        <a:xfrm>
          <a:off x="0" y="0"/>
          <a:ext cx="0" cy="0"/>
          <a:chOff x="0" y="0"/>
          <a:chExt cx="0" cy="0"/>
        </a:xfrm>
      </p:grpSpPr>
      <p:grpSp>
        <p:nvGrpSpPr>
          <p:cNvPr id="3536" name="Google Shape;3536;p36"/>
          <p:cNvGrpSpPr/>
          <p:nvPr/>
        </p:nvGrpSpPr>
        <p:grpSpPr>
          <a:xfrm>
            <a:off x="677334" y="699113"/>
            <a:ext cx="8596800" cy="631800"/>
            <a:chOff x="0" y="89513"/>
            <a:chExt cx="8596800" cy="631800"/>
          </a:xfrm>
        </p:grpSpPr>
        <p:sp>
          <p:nvSpPr>
            <p:cNvPr id="3537" name="Google Shape;3537;p36"/>
            <p:cNvSpPr/>
            <p:nvPr/>
          </p:nvSpPr>
          <p:spPr>
            <a:xfrm>
              <a:off x="0" y="89513"/>
              <a:ext cx="8596800" cy="6318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8" name="Google Shape;3538;p36"/>
            <p:cNvSpPr txBox="1"/>
            <p:nvPr/>
          </p:nvSpPr>
          <p:spPr>
            <a:xfrm>
              <a:off x="30842" y="120355"/>
              <a:ext cx="8535000" cy="570000"/>
            </a:xfrm>
            <a:prstGeom prst="rect">
              <a:avLst/>
            </a:prstGeom>
            <a:noFill/>
            <a:ln>
              <a:noFill/>
            </a:ln>
          </p:spPr>
          <p:txBody>
            <a:bodyPr anchorCtr="0" anchor="ctr" bIns="102850" lIns="102850" spcFirstLastPara="1" rIns="102850" wrap="square" tIns="102850">
              <a:noAutofit/>
            </a:bodyPr>
            <a:lstStyle/>
            <a:p>
              <a:pPr indent="0" lvl="0" marL="0" marR="0" rtl="0" algn="l">
                <a:lnSpc>
                  <a:spcPct val="90000"/>
                </a:lnSpc>
                <a:spcBef>
                  <a:spcPts val="0"/>
                </a:spcBef>
                <a:spcAft>
                  <a:spcPts val="0"/>
                </a:spcAft>
                <a:buClr>
                  <a:schemeClr val="lt1"/>
                </a:buClr>
                <a:buSzPts val="2700"/>
                <a:buFont typeface="Trebuchet MS"/>
                <a:buNone/>
              </a:pPr>
              <a:r>
                <a:rPr b="0" i="0" lang="tr-TR" sz="2700" u="none" cap="none" strike="noStrike">
                  <a:solidFill>
                    <a:schemeClr val="lt1"/>
                  </a:solidFill>
                  <a:latin typeface="Trebuchet MS"/>
                  <a:ea typeface="Trebuchet MS"/>
                  <a:cs typeface="Trebuchet MS"/>
                  <a:sym typeface="Trebuchet MS"/>
                </a:rPr>
                <a:t>Ergenlerde Teknoloji Bağımlılığını Önleme Stratejileri</a:t>
              </a:r>
              <a:endParaRPr/>
            </a:p>
          </p:txBody>
        </p:sp>
      </p:grpSp>
      <p:grpSp>
        <p:nvGrpSpPr>
          <p:cNvPr id="3539" name="Google Shape;3539;p36"/>
          <p:cNvGrpSpPr/>
          <p:nvPr/>
        </p:nvGrpSpPr>
        <p:grpSpPr>
          <a:xfrm>
            <a:off x="677334" y="1920417"/>
            <a:ext cx="5758942" cy="4113699"/>
            <a:chOff x="0" y="579889"/>
            <a:chExt cx="5758942" cy="4113699"/>
          </a:xfrm>
        </p:grpSpPr>
        <p:sp>
          <p:nvSpPr>
            <p:cNvPr id="3540" name="Google Shape;3540;p36"/>
            <p:cNvSpPr/>
            <p:nvPr/>
          </p:nvSpPr>
          <p:spPr>
            <a:xfrm>
              <a:off x="2159616" y="1752253"/>
              <a:ext cx="1439700" cy="1439700"/>
            </a:xfrm>
            <a:prstGeom prst="ellipse">
              <a:avLst/>
            </a:prstGeom>
            <a:solidFill>
              <a:srgbClr val="5ECBEE">
                <a:alpha val="49800"/>
              </a:srgbClr>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1" name="Google Shape;3541;p36"/>
            <p:cNvSpPr/>
            <p:nvPr/>
          </p:nvSpPr>
          <p:spPr>
            <a:xfrm>
              <a:off x="2044436" y="579889"/>
              <a:ext cx="1670100" cy="96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2" name="Google Shape;3542;p36"/>
            <p:cNvSpPr txBox="1"/>
            <p:nvPr/>
          </p:nvSpPr>
          <p:spPr>
            <a:xfrm>
              <a:off x="2044436" y="579889"/>
              <a:ext cx="1670100" cy="966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Trebuchet MS"/>
                <a:buNone/>
              </a:pPr>
              <a:r>
                <a:rPr b="1" i="0" lang="tr-TR" sz="1400" u="none" cap="none" strike="noStrike">
                  <a:solidFill>
                    <a:schemeClr val="dk1"/>
                  </a:solidFill>
                  <a:latin typeface="Trebuchet MS"/>
                  <a:ea typeface="Trebuchet MS"/>
                  <a:cs typeface="Trebuchet MS"/>
                  <a:sym typeface="Trebuchet MS"/>
                </a:rPr>
                <a:t>Çocukların internet etkinliklerinin düzenlenmesi adına;</a:t>
              </a:r>
              <a:endParaRPr/>
            </a:p>
          </p:txBody>
        </p:sp>
        <p:sp>
          <p:nvSpPr>
            <p:cNvPr id="3543" name="Google Shape;3543;p36"/>
            <p:cNvSpPr/>
            <p:nvPr/>
          </p:nvSpPr>
          <p:spPr>
            <a:xfrm>
              <a:off x="2707295" y="2150033"/>
              <a:ext cx="1439700" cy="1439700"/>
            </a:xfrm>
            <a:prstGeom prst="ellipse">
              <a:avLst/>
            </a:prstGeom>
            <a:solidFill>
              <a:srgbClr val="5ECBEE">
                <a:alpha val="49800"/>
              </a:srgbClr>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4" name="Google Shape;3544;p36"/>
            <p:cNvSpPr/>
            <p:nvPr/>
          </p:nvSpPr>
          <p:spPr>
            <a:xfrm>
              <a:off x="4261642" y="1855092"/>
              <a:ext cx="1497300" cy="104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5" name="Google Shape;3545;p36"/>
            <p:cNvSpPr txBox="1"/>
            <p:nvPr/>
          </p:nvSpPr>
          <p:spPr>
            <a:xfrm>
              <a:off x="4261642" y="1855092"/>
              <a:ext cx="1497300" cy="1049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Trebuchet MS"/>
                <a:buNone/>
              </a:pPr>
              <a:r>
                <a:rPr b="0" i="0" lang="tr-TR" sz="1400" u="none" cap="none" strike="noStrike">
                  <a:solidFill>
                    <a:schemeClr val="dk1"/>
                  </a:solidFill>
                  <a:latin typeface="Trebuchet MS"/>
                  <a:ea typeface="Trebuchet MS"/>
                  <a:cs typeface="Trebuchet MS"/>
                  <a:sym typeface="Trebuchet MS"/>
                </a:rPr>
                <a:t>Yer, zaman, nitelik ve süresini belirli kurallara bağlamak,</a:t>
              </a:r>
              <a:endParaRPr/>
            </a:p>
          </p:txBody>
        </p:sp>
        <p:sp>
          <p:nvSpPr>
            <p:cNvPr id="3546" name="Google Shape;3546;p36"/>
            <p:cNvSpPr/>
            <p:nvPr/>
          </p:nvSpPr>
          <p:spPr>
            <a:xfrm>
              <a:off x="2498244" y="2794216"/>
              <a:ext cx="1439700" cy="1439700"/>
            </a:xfrm>
            <a:prstGeom prst="ellipse">
              <a:avLst/>
            </a:prstGeom>
            <a:solidFill>
              <a:srgbClr val="5ECBEE">
                <a:alpha val="49800"/>
              </a:srgbClr>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7" name="Google Shape;3547;p36"/>
            <p:cNvSpPr/>
            <p:nvPr/>
          </p:nvSpPr>
          <p:spPr>
            <a:xfrm>
              <a:off x="4031283" y="3644488"/>
              <a:ext cx="1497300" cy="104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8" name="Google Shape;3548;p36"/>
            <p:cNvSpPr txBox="1"/>
            <p:nvPr/>
          </p:nvSpPr>
          <p:spPr>
            <a:xfrm>
              <a:off x="4031283" y="3644488"/>
              <a:ext cx="1497300" cy="1049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Trebuchet MS"/>
                <a:buNone/>
              </a:pPr>
              <a:r>
                <a:rPr b="0" i="0" lang="tr-TR" sz="1400" u="none" cap="none" strike="noStrike">
                  <a:solidFill>
                    <a:schemeClr val="dk1"/>
                  </a:solidFill>
                  <a:latin typeface="Trebuchet MS"/>
                  <a:ea typeface="Trebuchet MS"/>
                  <a:cs typeface="Trebuchet MS"/>
                  <a:sym typeface="Trebuchet MS"/>
                </a:rPr>
                <a:t>İnternet’te gerçekleştirilen etkinlikleri çocuklar belli bir yaş ve olgunluğa gelene kadar denetlemek,</a:t>
              </a:r>
              <a:endParaRPr/>
            </a:p>
          </p:txBody>
        </p:sp>
        <p:sp>
          <p:nvSpPr>
            <p:cNvPr id="3549" name="Google Shape;3549;p36"/>
            <p:cNvSpPr/>
            <p:nvPr/>
          </p:nvSpPr>
          <p:spPr>
            <a:xfrm>
              <a:off x="1820988" y="2794216"/>
              <a:ext cx="1439700" cy="1439700"/>
            </a:xfrm>
            <a:prstGeom prst="ellipse">
              <a:avLst/>
            </a:prstGeom>
            <a:solidFill>
              <a:srgbClr val="5ECBEE">
                <a:alpha val="49800"/>
              </a:srgbClr>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0" name="Google Shape;3550;p36"/>
            <p:cNvSpPr/>
            <p:nvPr/>
          </p:nvSpPr>
          <p:spPr>
            <a:xfrm>
              <a:off x="230359" y="3644488"/>
              <a:ext cx="1497300" cy="104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1" name="Google Shape;3551;p36"/>
            <p:cNvSpPr txBox="1"/>
            <p:nvPr/>
          </p:nvSpPr>
          <p:spPr>
            <a:xfrm>
              <a:off x="230359" y="3644488"/>
              <a:ext cx="1497300" cy="1049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Trebuchet MS"/>
                <a:buNone/>
              </a:pPr>
              <a:r>
                <a:rPr b="0" i="0" lang="tr-TR" sz="1400" u="none" cap="none" strike="noStrike">
                  <a:solidFill>
                    <a:schemeClr val="dk1"/>
                  </a:solidFill>
                  <a:latin typeface="Trebuchet MS"/>
                  <a:ea typeface="Trebuchet MS"/>
                  <a:cs typeface="Trebuchet MS"/>
                  <a:sym typeface="Trebuchet MS"/>
                </a:rPr>
                <a:t>Mümkün olduğunca bu etkinlikleri çocukla birlikte gerçekleştirmek,</a:t>
              </a:r>
              <a:endParaRPr/>
            </a:p>
          </p:txBody>
        </p:sp>
        <p:sp>
          <p:nvSpPr>
            <p:cNvPr id="3552" name="Google Shape;3552;p36"/>
            <p:cNvSpPr/>
            <p:nvPr/>
          </p:nvSpPr>
          <p:spPr>
            <a:xfrm>
              <a:off x="1638961" y="2150033"/>
              <a:ext cx="1385700" cy="1439700"/>
            </a:xfrm>
            <a:prstGeom prst="ellipse">
              <a:avLst/>
            </a:prstGeom>
            <a:solidFill>
              <a:srgbClr val="5ECBEE">
                <a:alpha val="49800"/>
              </a:srgbClr>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3" name="Google Shape;3553;p36"/>
            <p:cNvSpPr/>
            <p:nvPr/>
          </p:nvSpPr>
          <p:spPr>
            <a:xfrm>
              <a:off x="0" y="1855092"/>
              <a:ext cx="1497300" cy="104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4" name="Google Shape;3554;p36"/>
            <p:cNvSpPr txBox="1"/>
            <p:nvPr/>
          </p:nvSpPr>
          <p:spPr>
            <a:xfrm>
              <a:off x="0" y="1855092"/>
              <a:ext cx="1497300" cy="1049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Trebuchet MS"/>
                <a:buNone/>
              </a:pPr>
              <a:r>
                <a:rPr b="0" i="0" lang="tr-TR" sz="1400" u="none" cap="none" strike="noStrike">
                  <a:solidFill>
                    <a:schemeClr val="dk1"/>
                  </a:solidFill>
                  <a:latin typeface="Trebuchet MS"/>
                  <a:ea typeface="Trebuchet MS"/>
                  <a:cs typeface="Trebuchet MS"/>
                  <a:sym typeface="Trebuchet MS"/>
                </a:rPr>
                <a:t>Belli içerik ve web sitelerine erişimi sınırlandırmak için internet güvenlik araçlarını kullanmak gibi önlemlere başvurulabilir.</a:t>
              </a:r>
              <a:endParaRPr/>
            </a:p>
          </p:txBody>
        </p:sp>
      </p:grpSp>
      <p:pic>
        <p:nvPicPr>
          <p:cNvPr descr="İNTERNET BAĞIMLILIĞI | Çocuklarda İnternet Bağımlılığı Nasıl Önlenir ?" id="3555" name="Google Shape;3555;p36"/>
          <p:cNvPicPr preferRelativeResize="0"/>
          <p:nvPr>
            <p:ph idx="2" type="body"/>
          </p:nvPr>
        </p:nvPicPr>
        <p:blipFill rotWithShape="1">
          <a:blip r:embed="rId3">
            <a:alphaModFix/>
          </a:blip>
          <a:srcRect b="0" l="0" r="0" t="0"/>
          <a:stretch/>
        </p:blipFill>
        <p:spPr>
          <a:xfrm>
            <a:off x="6619549" y="2177567"/>
            <a:ext cx="3924000" cy="3599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6" name="Shape 3226"/>
        <p:cNvGrpSpPr/>
        <p:nvPr/>
      </p:nvGrpSpPr>
      <p:grpSpPr>
        <a:xfrm>
          <a:off x="0" y="0"/>
          <a:ext cx="0" cy="0"/>
          <a:chOff x="0" y="0"/>
          <a:chExt cx="0" cy="0"/>
        </a:xfrm>
      </p:grpSpPr>
      <p:grpSp>
        <p:nvGrpSpPr>
          <p:cNvPr id="3227" name="Google Shape;3227;p19"/>
          <p:cNvGrpSpPr/>
          <p:nvPr/>
        </p:nvGrpSpPr>
        <p:grpSpPr>
          <a:xfrm>
            <a:off x="624068" y="322561"/>
            <a:ext cx="8596800" cy="1240200"/>
            <a:chOff x="0" y="0"/>
            <a:chExt cx="8596800" cy="1240200"/>
          </a:xfrm>
        </p:grpSpPr>
        <p:sp>
          <p:nvSpPr>
            <p:cNvPr id="3228" name="Google Shape;3228;p19"/>
            <p:cNvSpPr/>
            <p:nvPr/>
          </p:nvSpPr>
          <p:spPr>
            <a:xfrm>
              <a:off x="0" y="0"/>
              <a:ext cx="8596800" cy="12402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19"/>
            <p:cNvSpPr txBox="1"/>
            <p:nvPr/>
          </p:nvSpPr>
          <p:spPr>
            <a:xfrm>
              <a:off x="60542" y="60542"/>
              <a:ext cx="8475600" cy="1119000"/>
            </a:xfrm>
            <a:prstGeom prst="rect">
              <a:avLst/>
            </a:prstGeom>
            <a:noFill/>
            <a:ln>
              <a:noFill/>
            </a:ln>
          </p:spPr>
          <p:txBody>
            <a:bodyPr anchorCtr="0" anchor="ctr" bIns="201925" lIns="201925" spcFirstLastPara="1" rIns="201925" wrap="square" tIns="201925">
              <a:noAutofit/>
            </a:bodyPr>
            <a:lstStyle/>
            <a:p>
              <a:pPr indent="0" lvl="0" marL="0" marR="0" rtl="0" algn="l">
                <a:lnSpc>
                  <a:spcPct val="90000"/>
                </a:lnSpc>
                <a:spcBef>
                  <a:spcPts val="0"/>
                </a:spcBef>
                <a:spcAft>
                  <a:spcPts val="0"/>
                </a:spcAft>
                <a:buClr>
                  <a:schemeClr val="lt1"/>
                </a:buClr>
                <a:buSzPts val="5300"/>
                <a:buFont typeface="Trebuchet MS"/>
                <a:buNone/>
              </a:pPr>
              <a:r>
                <a:rPr b="0" i="0" lang="tr-TR" sz="5300" u="none" cap="none" strike="noStrike">
                  <a:solidFill>
                    <a:schemeClr val="lt1"/>
                  </a:solidFill>
                  <a:latin typeface="Trebuchet MS"/>
                  <a:ea typeface="Trebuchet MS"/>
                  <a:cs typeface="Trebuchet MS"/>
                  <a:sym typeface="Trebuchet MS"/>
                </a:rPr>
                <a:t>İnternet Bağımlılığı Nedir?</a:t>
              </a:r>
              <a:endParaRPr/>
            </a:p>
          </p:txBody>
        </p:sp>
      </p:grpSp>
      <p:grpSp>
        <p:nvGrpSpPr>
          <p:cNvPr id="3230" name="Google Shape;3230;p19"/>
          <p:cNvGrpSpPr/>
          <p:nvPr/>
        </p:nvGrpSpPr>
        <p:grpSpPr>
          <a:xfrm>
            <a:off x="1123025" y="3276600"/>
            <a:ext cx="5038200" cy="2506920"/>
            <a:chOff x="0" y="0"/>
            <a:chExt cx="5038200" cy="2506920"/>
          </a:xfrm>
        </p:grpSpPr>
        <p:sp>
          <p:nvSpPr>
            <p:cNvPr id="3231" name="Google Shape;3231;p19"/>
            <p:cNvSpPr/>
            <p:nvPr/>
          </p:nvSpPr>
          <p:spPr>
            <a:xfrm>
              <a:off x="0" y="1074420"/>
              <a:ext cx="5038200" cy="1432500"/>
            </a:xfrm>
            <a:prstGeom prst="notchedRightArrow">
              <a:avLst>
                <a:gd fmla="val 50000" name="adj1"/>
                <a:gd fmla="val 50000" name="adj2"/>
              </a:avLst>
            </a:prstGeom>
            <a:solidFill>
              <a:srgbClr val="D1EC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19"/>
            <p:cNvSpPr/>
            <p:nvPr/>
          </p:nvSpPr>
          <p:spPr>
            <a:xfrm>
              <a:off x="0" y="0"/>
              <a:ext cx="4534200" cy="143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3" name="Google Shape;3233;p19"/>
            <p:cNvSpPr txBox="1"/>
            <p:nvPr/>
          </p:nvSpPr>
          <p:spPr>
            <a:xfrm>
              <a:off x="0" y="0"/>
              <a:ext cx="4534200" cy="1432500"/>
            </a:xfrm>
            <a:prstGeom prst="rect">
              <a:avLst/>
            </a:prstGeom>
            <a:noFill/>
            <a:ln>
              <a:noFill/>
            </a:ln>
          </p:spPr>
          <p:txBody>
            <a:bodyPr anchorCtr="0" anchor="b" bIns="128000" lIns="128000" spcFirstLastPara="1" rIns="128000" wrap="square" tIns="128000">
              <a:noAutofit/>
            </a:bodyPr>
            <a:lstStyle/>
            <a:p>
              <a:pPr indent="0" lvl="0" marL="0" marR="0" rtl="0" algn="ctr">
                <a:lnSpc>
                  <a:spcPct val="90000"/>
                </a:lnSpc>
                <a:spcBef>
                  <a:spcPts val="0"/>
                </a:spcBef>
                <a:spcAft>
                  <a:spcPts val="0"/>
                </a:spcAft>
                <a:buClr>
                  <a:schemeClr val="dk1"/>
                </a:buClr>
                <a:buSzPts val="1800"/>
                <a:buFont typeface="Trebuchet MS"/>
                <a:buNone/>
              </a:pPr>
              <a:r>
                <a:rPr b="0" i="0" lang="tr-TR" sz="1800" u="none" cap="none" strike="noStrike">
                  <a:solidFill>
                    <a:schemeClr val="dk1"/>
                  </a:solidFill>
                  <a:latin typeface="Trebuchet MS"/>
                  <a:ea typeface="Trebuchet MS"/>
                  <a:cs typeface="Trebuchet MS"/>
                  <a:sym typeface="Trebuchet MS"/>
                </a:rPr>
                <a:t>“İnternet bağımlılığı”, “patolojik internet kullanımı (PİK)”, “aşırı internet kullanımı” ya da “uygun olmayan internet kullanımı”, genel olarak internetin aşırı kullanılması isteğinin önüne geçilememesi, internete bağlı olmadan geçirilen zamanın önemini yitirmesi, yoksun kalındığında aşırı sinirlilik hali ve saldırganlık olması ve kişinin iş, sosyal ve ailevi hayatının giderek bozulması olarak tanımlanabilir.</a:t>
              </a:r>
              <a:endParaRPr/>
            </a:p>
          </p:txBody>
        </p:sp>
        <p:sp>
          <p:nvSpPr>
            <p:cNvPr id="3234" name="Google Shape;3234;p19"/>
            <p:cNvSpPr/>
            <p:nvPr/>
          </p:nvSpPr>
          <p:spPr>
            <a:xfrm>
              <a:off x="2088065" y="1611630"/>
              <a:ext cx="358200" cy="358200"/>
            </a:xfrm>
            <a:prstGeom prst="ellipse">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descr="C:\Users\İlayda Öztürk\Desktop\internetbağımlılığı.jpg" id="3235" name="Google Shape;3235;p19"/>
          <p:cNvPicPr preferRelativeResize="0"/>
          <p:nvPr/>
        </p:nvPicPr>
        <p:blipFill rotWithShape="1">
          <a:blip r:embed="rId3">
            <a:alphaModFix/>
          </a:blip>
          <a:srcRect b="0" l="0" r="0" t="0"/>
          <a:stretch/>
        </p:blipFill>
        <p:spPr>
          <a:xfrm>
            <a:off x="6320902" y="1917577"/>
            <a:ext cx="3278430" cy="386003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9" name="Shape 3559"/>
        <p:cNvGrpSpPr/>
        <p:nvPr/>
      </p:nvGrpSpPr>
      <p:grpSpPr>
        <a:xfrm>
          <a:off x="0" y="0"/>
          <a:ext cx="0" cy="0"/>
          <a:chOff x="0" y="0"/>
          <a:chExt cx="0" cy="0"/>
        </a:xfrm>
      </p:grpSpPr>
      <p:grpSp>
        <p:nvGrpSpPr>
          <p:cNvPr id="3560" name="Google Shape;3560;p37"/>
          <p:cNvGrpSpPr/>
          <p:nvPr/>
        </p:nvGrpSpPr>
        <p:grpSpPr>
          <a:xfrm>
            <a:off x="677334" y="654724"/>
            <a:ext cx="8596800" cy="631800"/>
            <a:chOff x="0" y="45124"/>
            <a:chExt cx="8596800" cy="631800"/>
          </a:xfrm>
        </p:grpSpPr>
        <p:sp>
          <p:nvSpPr>
            <p:cNvPr id="3561" name="Google Shape;3561;p37"/>
            <p:cNvSpPr/>
            <p:nvPr/>
          </p:nvSpPr>
          <p:spPr>
            <a:xfrm>
              <a:off x="0" y="45124"/>
              <a:ext cx="8596800" cy="6318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2" name="Google Shape;3562;p37"/>
            <p:cNvSpPr txBox="1"/>
            <p:nvPr/>
          </p:nvSpPr>
          <p:spPr>
            <a:xfrm>
              <a:off x="30842" y="75966"/>
              <a:ext cx="8535000" cy="570000"/>
            </a:xfrm>
            <a:prstGeom prst="rect">
              <a:avLst/>
            </a:prstGeom>
            <a:noFill/>
            <a:ln>
              <a:noFill/>
            </a:ln>
          </p:spPr>
          <p:txBody>
            <a:bodyPr anchorCtr="0" anchor="ctr" bIns="102850" lIns="102850" spcFirstLastPara="1" rIns="102850" wrap="square" tIns="102850">
              <a:noAutofit/>
            </a:bodyPr>
            <a:lstStyle/>
            <a:p>
              <a:pPr indent="0" lvl="0" marL="0" marR="0" rtl="0" algn="l">
                <a:lnSpc>
                  <a:spcPct val="90000"/>
                </a:lnSpc>
                <a:spcBef>
                  <a:spcPts val="0"/>
                </a:spcBef>
                <a:spcAft>
                  <a:spcPts val="0"/>
                </a:spcAft>
                <a:buClr>
                  <a:schemeClr val="lt1"/>
                </a:buClr>
                <a:buSzPts val="2700"/>
                <a:buFont typeface="Trebuchet MS"/>
                <a:buNone/>
              </a:pPr>
              <a:r>
                <a:rPr b="0" i="0" lang="tr-TR" sz="2700" u="none" cap="none" strike="noStrike">
                  <a:solidFill>
                    <a:schemeClr val="lt1"/>
                  </a:solidFill>
                  <a:latin typeface="Trebuchet MS"/>
                  <a:ea typeface="Trebuchet MS"/>
                  <a:cs typeface="Trebuchet MS"/>
                  <a:sym typeface="Trebuchet MS"/>
                </a:rPr>
                <a:t>Ergenlerde Teknoloji Bağımlılığını Önleme Stratejileri</a:t>
              </a:r>
              <a:endParaRPr/>
            </a:p>
          </p:txBody>
        </p:sp>
      </p:grpSp>
      <p:sp>
        <p:nvSpPr>
          <p:cNvPr id="3563" name="Google Shape;3563;p37"/>
          <p:cNvSpPr txBox="1"/>
          <p:nvPr>
            <p:ph idx="1" type="body"/>
          </p:nvPr>
        </p:nvSpPr>
        <p:spPr>
          <a:xfrm>
            <a:off x="861134" y="1500327"/>
            <a:ext cx="7998900" cy="4900500"/>
          </a:xfrm>
          <a:prstGeom prst="rect">
            <a:avLst/>
          </a:prstGeom>
          <a:solidFill>
            <a:srgbClr val="DEF4FB"/>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normAutofit/>
          </a:bodyPr>
          <a:lstStyle/>
          <a:p>
            <a:pPr indent="-342900" lvl="0" marL="342900" rtl="0" algn="just">
              <a:lnSpc>
                <a:spcPct val="80000"/>
              </a:lnSpc>
              <a:spcBef>
                <a:spcPts val="0"/>
              </a:spcBef>
              <a:spcAft>
                <a:spcPts val="0"/>
              </a:spcAft>
              <a:buSzPts val="1276"/>
              <a:buChar char="▶"/>
            </a:pPr>
            <a:r>
              <a:rPr lang="tr-TR" sz="1595"/>
              <a:t>Son yıllardaki güncel önleme yaklaşımları davranışsal ve internet kullanım kalıplarını değiştirmek ve kendini kontrol etmek için tasarlanmış bilişsel stratejilerin karışımını içermektedir. Örneğin, Kwon ve Kwon tarafından geliştirilen Öz-Yönetim Eğitimi programı bunlardan birisidir. bu psikoeğitim programı, kişisel kullanım ve sosyal yetkinliği arttırmaktan ziyade internet kullanımındaki kendine yönelik davranış değişikliklerine daha fazla önem vermektedir. </a:t>
            </a:r>
            <a:endParaRPr/>
          </a:p>
          <a:p>
            <a:pPr indent="-342900" lvl="0" marL="342900" rtl="0" algn="just">
              <a:lnSpc>
                <a:spcPct val="80000"/>
              </a:lnSpc>
              <a:spcBef>
                <a:spcPts val="1000"/>
              </a:spcBef>
              <a:spcAft>
                <a:spcPts val="0"/>
              </a:spcAft>
              <a:buSzPts val="1276"/>
              <a:buChar char="▶"/>
            </a:pPr>
            <a:r>
              <a:rPr lang="tr-TR" sz="1595"/>
              <a:t>Bu programın ana hedefleri:</a:t>
            </a:r>
            <a:endParaRPr/>
          </a:p>
          <a:p>
            <a:pPr indent="-285750" lvl="1" marL="742950" rtl="0" algn="just">
              <a:lnSpc>
                <a:spcPct val="80000"/>
              </a:lnSpc>
              <a:spcBef>
                <a:spcPts val="1000"/>
              </a:spcBef>
              <a:spcAft>
                <a:spcPts val="0"/>
              </a:spcAft>
              <a:buSzPts val="1188"/>
              <a:buFont typeface="Noto Sans Symbols"/>
              <a:buChar char="➢"/>
            </a:pPr>
            <a:r>
              <a:rPr lang="tr-TR" sz="1485"/>
              <a:t>Gençlerin internet bağımlılığının yaygınlığı, ilerleme şekli ve ilgili faktörler hakkında doğru bilgi vermelerini sağlamak,</a:t>
            </a:r>
            <a:endParaRPr/>
          </a:p>
          <a:p>
            <a:pPr indent="-285750" lvl="1" marL="742950" rtl="0" algn="just">
              <a:lnSpc>
                <a:spcPct val="80000"/>
              </a:lnSpc>
              <a:spcBef>
                <a:spcPts val="1000"/>
              </a:spcBef>
              <a:spcAft>
                <a:spcPts val="0"/>
              </a:spcAft>
              <a:buSzPts val="1276"/>
              <a:buFont typeface="Noto Sans Symbols"/>
              <a:buChar char="➢"/>
            </a:pPr>
            <a:r>
              <a:rPr lang="tr-TR" sz="1595"/>
              <a:t>İnternet kullanımlarını kendi kendilerine izlemelerini ve internet ile etkileşimde bulunmalarından daha uzun bir süre boyunca iletişim kurmaları için çevresel ve psikolojik önceliklerini belirlemelerini teşvik etmek,</a:t>
            </a:r>
            <a:endParaRPr/>
          </a:p>
          <a:p>
            <a:pPr indent="-285750" lvl="1" marL="742950" rtl="0" algn="just">
              <a:lnSpc>
                <a:spcPct val="80000"/>
              </a:lnSpc>
              <a:spcBef>
                <a:spcPts val="1000"/>
              </a:spcBef>
              <a:spcAft>
                <a:spcPts val="0"/>
              </a:spcAft>
              <a:buSzPts val="1276"/>
              <a:buFont typeface="Noto Sans Symbols"/>
              <a:buChar char="➢"/>
            </a:pPr>
            <a:r>
              <a:rPr lang="tr-TR" sz="1595"/>
              <a:t>İnternet kullanımıyla ilgili kuralların belirlenmesi, internet kullanım zamanını adım adım azaltma, diğer etkinlikleri önceden planlama ve başkalarından destek alma gibi internet kullanımıyla ilgili davranış değişikliklerini teşvik etmek</a:t>
            </a:r>
            <a:endParaRPr/>
          </a:p>
          <a:p>
            <a:pPr indent="-285750" lvl="1" marL="742950" rtl="0" algn="just">
              <a:lnSpc>
                <a:spcPct val="80000"/>
              </a:lnSpc>
              <a:spcBef>
                <a:spcPts val="1000"/>
              </a:spcBef>
              <a:spcAft>
                <a:spcPts val="0"/>
              </a:spcAft>
              <a:buSzPts val="1276"/>
              <a:buFont typeface="Noto Sans Symbols"/>
              <a:buChar char="➢"/>
            </a:pPr>
            <a:r>
              <a:rPr lang="tr-TR" sz="1595"/>
              <a:t>Gençlere stresle nasıl başa çıkacaklarını öğretmek ve diğer hobi faaliyetlerini arttırmaktır.</a:t>
            </a:r>
            <a:endParaRPr/>
          </a:p>
          <a:p>
            <a:pPr indent="0" lvl="0" marL="0" rtl="0" algn="l">
              <a:lnSpc>
                <a:spcPct val="80000"/>
              </a:lnSpc>
              <a:spcBef>
                <a:spcPts val="1000"/>
              </a:spcBef>
              <a:spcAft>
                <a:spcPts val="0"/>
              </a:spcAft>
              <a:buSzPts val="792"/>
              <a:buNone/>
            </a:pPr>
            <a:r>
              <a:t/>
            </a:r>
            <a:endParaRPr sz="989"/>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7" name="Shape 3567"/>
        <p:cNvGrpSpPr/>
        <p:nvPr/>
      </p:nvGrpSpPr>
      <p:grpSpPr>
        <a:xfrm>
          <a:off x="0" y="0"/>
          <a:ext cx="0" cy="0"/>
          <a:chOff x="0" y="0"/>
          <a:chExt cx="0" cy="0"/>
        </a:xfrm>
      </p:grpSpPr>
      <p:grpSp>
        <p:nvGrpSpPr>
          <p:cNvPr id="3568" name="Google Shape;3568;p38"/>
          <p:cNvGrpSpPr/>
          <p:nvPr/>
        </p:nvGrpSpPr>
        <p:grpSpPr>
          <a:xfrm>
            <a:off x="677334" y="712429"/>
            <a:ext cx="8596800" cy="631800"/>
            <a:chOff x="0" y="102829"/>
            <a:chExt cx="8596800" cy="631800"/>
          </a:xfrm>
        </p:grpSpPr>
        <p:sp>
          <p:nvSpPr>
            <p:cNvPr id="3569" name="Google Shape;3569;p38"/>
            <p:cNvSpPr/>
            <p:nvPr/>
          </p:nvSpPr>
          <p:spPr>
            <a:xfrm>
              <a:off x="0" y="102829"/>
              <a:ext cx="8596800" cy="6318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0" name="Google Shape;3570;p38"/>
            <p:cNvSpPr txBox="1"/>
            <p:nvPr/>
          </p:nvSpPr>
          <p:spPr>
            <a:xfrm>
              <a:off x="30842" y="133671"/>
              <a:ext cx="8535000" cy="570000"/>
            </a:xfrm>
            <a:prstGeom prst="rect">
              <a:avLst/>
            </a:prstGeom>
            <a:noFill/>
            <a:ln>
              <a:noFill/>
            </a:ln>
          </p:spPr>
          <p:txBody>
            <a:bodyPr anchorCtr="0" anchor="ctr" bIns="102850" lIns="102850" spcFirstLastPara="1" rIns="102850" wrap="square" tIns="102850">
              <a:noAutofit/>
            </a:bodyPr>
            <a:lstStyle/>
            <a:p>
              <a:pPr indent="0" lvl="0" marL="0" marR="0" rtl="0" algn="l">
                <a:lnSpc>
                  <a:spcPct val="90000"/>
                </a:lnSpc>
                <a:spcBef>
                  <a:spcPts val="0"/>
                </a:spcBef>
                <a:spcAft>
                  <a:spcPts val="0"/>
                </a:spcAft>
                <a:buClr>
                  <a:schemeClr val="lt1"/>
                </a:buClr>
                <a:buSzPts val="2700"/>
                <a:buFont typeface="Trebuchet MS"/>
                <a:buNone/>
              </a:pPr>
              <a:r>
                <a:rPr b="0" i="0" lang="tr-TR" sz="2700" u="none" cap="none" strike="noStrike">
                  <a:solidFill>
                    <a:schemeClr val="lt1"/>
                  </a:solidFill>
                  <a:latin typeface="Trebuchet MS"/>
                  <a:ea typeface="Trebuchet MS"/>
                  <a:cs typeface="Trebuchet MS"/>
                  <a:sym typeface="Trebuchet MS"/>
                </a:rPr>
                <a:t>Ergenlerde Teknoloji Bağımlılığını Önleme Stratejileri</a:t>
              </a:r>
              <a:endParaRPr/>
            </a:p>
          </p:txBody>
        </p:sp>
      </p:grpSp>
      <p:grpSp>
        <p:nvGrpSpPr>
          <p:cNvPr id="3571" name="Google Shape;3571;p38"/>
          <p:cNvGrpSpPr/>
          <p:nvPr/>
        </p:nvGrpSpPr>
        <p:grpSpPr>
          <a:xfrm>
            <a:off x="484538" y="1597982"/>
            <a:ext cx="7067475" cy="4802700"/>
            <a:chOff x="1148526" y="0"/>
            <a:chExt cx="7067475" cy="4802700"/>
          </a:xfrm>
        </p:grpSpPr>
        <p:sp>
          <p:nvSpPr>
            <p:cNvPr id="3572" name="Google Shape;3572;p38"/>
            <p:cNvSpPr/>
            <p:nvPr/>
          </p:nvSpPr>
          <p:spPr>
            <a:xfrm>
              <a:off x="1148526" y="0"/>
              <a:ext cx="4802700" cy="4802700"/>
            </a:xfrm>
            <a:prstGeom prst="triangle">
              <a:avLst>
                <a:gd fmla="val 50000"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3" name="Google Shape;3573;p38"/>
            <p:cNvSpPr/>
            <p:nvPr/>
          </p:nvSpPr>
          <p:spPr>
            <a:xfrm>
              <a:off x="3317301" y="480750"/>
              <a:ext cx="4898700" cy="853500"/>
            </a:xfrm>
            <a:prstGeom prst="roundRect">
              <a:avLst>
                <a:gd fmla="val 16667" name="adj"/>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4" name="Google Shape;3574;p38"/>
            <p:cNvSpPr txBox="1"/>
            <p:nvPr/>
          </p:nvSpPr>
          <p:spPr>
            <a:xfrm>
              <a:off x="3358972" y="522421"/>
              <a:ext cx="4815300" cy="77040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Trebuchet MS"/>
                <a:buNone/>
              </a:pPr>
              <a:r>
                <a:rPr b="0" i="0" lang="tr-TR" sz="1400" u="none" cap="none" strike="noStrike">
                  <a:solidFill>
                    <a:schemeClr val="dk1"/>
                  </a:solidFill>
                  <a:latin typeface="Trebuchet MS"/>
                  <a:ea typeface="Trebuchet MS"/>
                  <a:cs typeface="Trebuchet MS"/>
                  <a:sym typeface="Trebuchet MS"/>
                </a:rPr>
                <a:t>Benzer şekilde Young tarafından bağımlılığı önlemek için Bilişsel Davranışçı Terapinin bir parçası olabilecek bazı müdahale stratejileri olarak şunları önermiştir:</a:t>
              </a:r>
              <a:endParaRPr/>
            </a:p>
          </p:txBody>
        </p:sp>
        <p:sp>
          <p:nvSpPr>
            <p:cNvPr id="3575" name="Google Shape;3575;p38"/>
            <p:cNvSpPr/>
            <p:nvPr/>
          </p:nvSpPr>
          <p:spPr>
            <a:xfrm>
              <a:off x="3477420" y="1441079"/>
              <a:ext cx="4578300" cy="853500"/>
            </a:xfrm>
            <a:prstGeom prst="roundRect">
              <a:avLst>
                <a:gd fmla="val 16667" name="adj"/>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6" name="Google Shape;3576;p38"/>
            <p:cNvSpPr txBox="1"/>
            <p:nvPr/>
          </p:nvSpPr>
          <p:spPr>
            <a:xfrm>
              <a:off x="3519091" y="1482750"/>
              <a:ext cx="4495200" cy="77040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Trebuchet MS"/>
                <a:buNone/>
              </a:pPr>
              <a:r>
                <a:rPr b="0" i="0" lang="tr-TR" sz="1400" u="none" cap="none" strike="noStrike">
                  <a:solidFill>
                    <a:schemeClr val="dk1"/>
                  </a:solidFill>
                  <a:latin typeface="Trebuchet MS"/>
                  <a:ea typeface="Trebuchet MS"/>
                  <a:cs typeface="Trebuchet MS"/>
                  <a:sym typeface="Trebuchet MS"/>
                </a:rPr>
                <a:t>İnternetteki zaman miktarını azaltmak için zaman çizelgelerini veya zaman düzenini yeniden yapılandırmak,</a:t>
              </a:r>
              <a:endParaRPr/>
            </a:p>
          </p:txBody>
        </p:sp>
        <p:sp>
          <p:nvSpPr>
            <p:cNvPr id="3577" name="Google Shape;3577;p38"/>
            <p:cNvSpPr/>
            <p:nvPr/>
          </p:nvSpPr>
          <p:spPr>
            <a:xfrm>
              <a:off x="3486302" y="2401409"/>
              <a:ext cx="4560600" cy="853500"/>
            </a:xfrm>
            <a:prstGeom prst="roundRect">
              <a:avLst>
                <a:gd fmla="val 16667" name="adj"/>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8" name="Google Shape;3578;p38"/>
            <p:cNvSpPr txBox="1"/>
            <p:nvPr/>
          </p:nvSpPr>
          <p:spPr>
            <a:xfrm>
              <a:off x="3527973" y="2443080"/>
              <a:ext cx="4477200" cy="77040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Trebuchet MS"/>
                <a:buNone/>
              </a:pPr>
              <a:r>
                <a:rPr b="0" i="0" lang="tr-TR" sz="1400" u="none" cap="none" strike="noStrike">
                  <a:solidFill>
                    <a:schemeClr val="dk1"/>
                  </a:solidFill>
                  <a:latin typeface="Trebuchet MS"/>
                  <a:ea typeface="Trebuchet MS"/>
                  <a:cs typeface="Trebuchet MS"/>
                  <a:sym typeface="Trebuchet MS"/>
                </a:rPr>
                <a:t>İnternet kullanımını durdurmak için somut yerlerin, insanların veya yapılacak şeyleri kullanmak,</a:t>
              </a:r>
              <a:endParaRPr/>
            </a:p>
          </p:txBody>
        </p:sp>
        <p:sp>
          <p:nvSpPr>
            <p:cNvPr id="3579" name="Google Shape;3579;p38"/>
            <p:cNvSpPr/>
            <p:nvPr/>
          </p:nvSpPr>
          <p:spPr>
            <a:xfrm>
              <a:off x="3495168" y="3361738"/>
              <a:ext cx="4542900" cy="853500"/>
            </a:xfrm>
            <a:prstGeom prst="roundRect">
              <a:avLst>
                <a:gd fmla="val 16667" name="adj"/>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0" name="Google Shape;3580;p38"/>
            <p:cNvSpPr txBox="1"/>
            <p:nvPr/>
          </p:nvSpPr>
          <p:spPr>
            <a:xfrm>
              <a:off x="3536839" y="3403409"/>
              <a:ext cx="4459500" cy="770400"/>
            </a:xfrm>
            <a:prstGeom prst="rect">
              <a:avLst/>
            </a:prstGeom>
            <a:noFill/>
            <a:ln>
              <a:noFill/>
            </a:ln>
          </p:spPr>
          <p:txBody>
            <a:bodyPr anchorCtr="0" anchor="ctr" bIns="53325" lIns="53325" spcFirstLastPara="1" rIns="53325" wrap="square" tIns="53325">
              <a:noAutofit/>
            </a:bodyPr>
            <a:lstStyle/>
            <a:p>
              <a:pPr indent="0" lvl="0" marL="0" marR="0" rtl="0" algn="ctr">
                <a:lnSpc>
                  <a:spcPct val="90000"/>
                </a:lnSpc>
                <a:spcBef>
                  <a:spcPts val="0"/>
                </a:spcBef>
                <a:spcAft>
                  <a:spcPts val="0"/>
                </a:spcAft>
                <a:buClr>
                  <a:schemeClr val="dk1"/>
                </a:buClr>
                <a:buSzPts val="1400"/>
                <a:buFont typeface="Trebuchet MS"/>
                <a:buNone/>
              </a:pPr>
              <a:r>
                <a:rPr b="0" i="0" lang="tr-TR" sz="1400" u="none" cap="none" strike="noStrike">
                  <a:solidFill>
                    <a:schemeClr val="dk1"/>
                  </a:solidFill>
                  <a:latin typeface="Trebuchet MS"/>
                  <a:ea typeface="Trebuchet MS"/>
                  <a:cs typeface="Trebuchet MS"/>
                  <a:sym typeface="Trebuchet MS"/>
                </a:rPr>
                <a:t>Çekilme ve nüksetmeyi önleyebilecek yeni internet kullanım planlarının geliştirilmesine yardımcı olacak açık ve ulaşılabilir hedefler belirleyerek bir kontrol duygusu edinmek.</a:t>
              </a:r>
              <a:endParaRPr/>
            </a:p>
          </p:txBody>
        </p:sp>
      </p:grpSp>
      <p:pic>
        <p:nvPicPr>
          <p:cNvPr id="3581" name="Google Shape;3581;p38"/>
          <p:cNvPicPr preferRelativeResize="0"/>
          <p:nvPr/>
        </p:nvPicPr>
        <p:blipFill rotWithShape="1">
          <a:blip r:embed="rId3">
            <a:alphaModFix/>
          </a:blip>
          <a:srcRect b="0" l="0" r="0" t="0"/>
          <a:stretch/>
        </p:blipFill>
        <p:spPr>
          <a:xfrm>
            <a:off x="7874492" y="2068497"/>
            <a:ext cx="3249227" cy="3790765"/>
          </a:xfrm>
          <a:prstGeom prst="rect">
            <a:avLst/>
          </a:prstGeom>
          <a:noFill/>
          <a:ln>
            <a:noFill/>
          </a:ln>
          <a:effectLst>
            <a:outerShdw blurRad="50800" rotWithShape="0" algn="bl" dir="18900000" dist="38100">
              <a:srgbClr val="000000">
                <a:alpha val="4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5" name="Shape 3585"/>
        <p:cNvGrpSpPr/>
        <p:nvPr/>
      </p:nvGrpSpPr>
      <p:grpSpPr>
        <a:xfrm>
          <a:off x="0" y="0"/>
          <a:ext cx="0" cy="0"/>
          <a:chOff x="0" y="0"/>
          <a:chExt cx="0" cy="0"/>
        </a:xfrm>
      </p:grpSpPr>
      <p:grpSp>
        <p:nvGrpSpPr>
          <p:cNvPr id="3586" name="Google Shape;3586;p39"/>
          <p:cNvGrpSpPr/>
          <p:nvPr/>
        </p:nvGrpSpPr>
        <p:grpSpPr>
          <a:xfrm>
            <a:off x="677334" y="620694"/>
            <a:ext cx="8596800" cy="631800"/>
            <a:chOff x="0" y="203443"/>
            <a:chExt cx="8596800" cy="631800"/>
          </a:xfrm>
        </p:grpSpPr>
        <p:sp>
          <p:nvSpPr>
            <p:cNvPr id="3587" name="Google Shape;3587;p39"/>
            <p:cNvSpPr/>
            <p:nvPr/>
          </p:nvSpPr>
          <p:spPr>
            <a:xfrm>
              <a:off x="0" y="203443"/>
              <a:ext cx="8596800" cy="6318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8" name="Google Shape;3588;p39"/>
            <p:cNvSpPr txBox="1"/>
            <p:nvPr/>
          </p:nvSpPr>
          <p:spPr>
            <a:xfrm>
              <a:off x="30842" y="234285"/>
              <a:ext cx="8535000" cy="570000"/>
            </a:xfrm>
            <a:prstGeom prst="rect">
              <a:avLst/>
            </a:prstGeom>
            <a:noFill/>
            <a:ln>
              <a:noFill/>
            </a:ln>
          </p:spPr>
          <p:txBody>
            <a:bodyPr anchorCtr="0" anchor="ctr" bIns="102850" lIns="102850" spcFirstLastPara="1" rIns="102850" wrap="square" tIns="102850">
              <a:noAutofit/>
            </a:bodyPr>
            <a:lstStyle/>
            <a:p>
              <a:pPr indent="0" lvl="0" marL="0" marR="0" rtl="0" algn="l">
                <a:lnSpc>
                  <a:spcPct val="90000"/>
                </a:lnSpc>
                <a:spcBef>
                  <a:spcPts val="0"/>
                </a:spcBef>
                <a:spcAft>
                  <a:spcPts val="0"/>
                </a:spcAft>
                <a:buClr>
                  <a:schemeClr val="lt1"/>
                </a:buClr>
                <a:buSzPts val="2700"/>
                <a:buFont typeface="Trebuchet MS"/>
                <a:buNone/>
              </a:pPr>
              <a:r>
                <a:rPr b="0" i="0" lang="tr-TR" sz="2700" u="none" cap="none" strike="noStrike">
                  <a:solidFill>
                    <a:schemeClr val="lt1"/>
                  </a:solidFill>
                  <a:latin typeface="Trebuchet MS"/>
                  <a:ea typeface="Trebuchet MS"/>
                  <a:cs typeface="Trebuchet MS"/>
                  <a:sym typeface="Trebuchet MS"/>
                </a:rPr>
                <a:t>Ergenlerde Teknoloji Bağımlılığını Önleme Stratejileri </a:t>
              </a:r>
              <a:endParaRPr/>
            </a:p>
          </p:txBody>
        </p:sp>
      </p:grpSp>
      <p:grpSp>
        <p:nvGrpSpPr>
          <p:cNvPr id="3589" name="Google Shape;3589;p39"/>
          <p:cNvGrpSpPr/>
          <p:nvPr/>
        </p:nvGrpSpPr>
        <p:grpSpPr>
          <a:xfrm>
            <a:off x="677334" y="1455939"/>
            <a:ext cx="5217451" cy="4909200"/>
            <a:chOff x="0" y="0"/>
            <a:chExt cx="5217451" cy="4909200"/>
          </a:xfrm>
        </p:grpSpPr>
        <p:sp>
          <p:nvSpPr>
            <p:cNvPr id="3590" name="Google Shape;3590;p39"/>
            <p:cNvSpPr/>
            <p:nvPr/>
          </p:nvSpPr>
          <p:spPr>
            <a:xfrm>
              <a:off x="0" y="0"/>
              <a:ext cx="4536900" cy="4909200"/>
            </a:xfrm>
            <a:prstGeom prst="triangle">
              <a:avLst>
                <a:gd fmla="val 50000"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1" name="Google Shape;3591;p39"/>
            <p:cNvSpPr/>
            <p:nvPr/>
          </p:nvSpPr>
          <p:spPr>
            <a:xfrm>
              <a:off x="2268451" y="491414"/>
              <a:ext cx="2949000" cy="698100"/>
            </a:xfrm>
            <a:prstGeom prst="roundRect">
              <a:avLst>
                <a:gd fmla="val 16667" name="adj"/>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2" name="Google Shape;3592;p39"/>
            <p:cNvSpPr txBox="1"/>
            <p:nvPr/>
          </p:nvSpPr>
          <p:spPr>
            <a:xfrm>
              <a:off x="2302527" y="525490"/>
              <a:ext cx="2880900" cy="6300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Trebuchet MS"/>
                <a:buNone/>
              </a:pPr>
              <a:r>
                <a:rPr b="0" i="0" lang="tr-TR" sz="1200" u="none" cap="none" strike="noStrike">
                  <a:solidFill>
                    <a:schemeClr val="dk1"/>
                  </a:solidFill>
                  <a:latin typeface="Trebuchet MS"/>
                  <a:ea typeface="Trebuchet MS"/>
                  <a:cs typeface="Trebuchet MS"/>
                  <a:sym typeface="Trebuchet MS"/>
                </a:rPr>
                <a:t>Young ayrıca internet bağımlılığı olanlara şunları önermektedir:</a:t>
              </a:r>
              <a:endParaRPr/>
            </a:p>
          </p:txBody>
        </p:sp>
        <p:sp>
          <p:nvSpPr>
            <p:cNvPr id="3593" name="Google Shape;3593;p39"/>
            <p:cNvSpPr/>
            <p:nvPr/>
          </p:nvSpPr>
          <p:spPr>
            <a:xfrm>
              <a:off x="2268451" y="1276718"/>
              <a:ext cx="2949000" cy="698100"/>
            </a:xfrm>
            <a:prstGeom prst="roundRect">
              <a:avLst>
                <a:gd fmla="val 16667" name="adj"/>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4" name="Google Shape;3594;p39"/>
            <p:cNvSpPr txBox="1"/>
            <p:nvPr/>
          </p:nvSpPr>
          <p:spPr>
            <a:xfrm>
              <a:off x="2302527" y="1310794"/>
              <a:ext cx="2880900" cy="6300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Trebuchet MS"/>
                <a:buNone/>
              </a:pPr>
              <a:r>
                <a:rPr b="0" i="0" lang="tr-TR" sz="1200" u="none" cap="none" strike="noStrike">
                  <a:solidFill>
                    <a:schemeClr val="dk1"/>
                  </a:solidFill>
                  <a:latin typeface="Trebuchet MS"/>
                  <a:ea typeface="Trebuchet MS"/>
                  <a:cs typeface="Trebuchet MS"/>
                  <a:sym typeface="Trebuchet MS"/>
                </a:rPr>
                <a:t>Kaçınmak istedikleri şeyleri ve neyi başarmak istediklerini hatırlatma kartları taşımak,</a:t>
              </a:r>
              <a:endParaRPr/>
            </a:p>
          </p:txBody>
        </p:sp>
        <p:sp>
          <p:nvSpPr>
            <p:cNvPr id="3595" name="Google Shape;3595;p39"/>
            <p:cNvSpPr/>
            <p:nvPr/>
          </p:nvSpPr>
          <p:spPr>
            <a:xfrm>
              <a:off x="2268451" y="2062022"/>
              <a:ext cx="2949000" cy="698100"/>
            </a:xfrm>
            <a:prstGeom prst="roundRect">
              <a:avLst>
                <a:gd fmla="val 16667" name="adj"/>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6" name="Google Shape;3596;p39"/>
            <p:cNvSpPr txBox="1"/>
            <p:nvPr/>
          </p:nvSpPr>
          <p:spPr>
            <a:xfrm>
              <a:off x="2302527" y="2096098"/>
              <a:ext cx="2880900" cy="6300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Trebuchet MS"/>
                <a:buNone/>
              </a:pPr>
              <a:r>
                <a:rPr b="0" i="0" lang="tr-TR" sz="1200" u="none" cap="none" strike="noStrike">
                  <a:solidFill>
                    <a:schemeClr val="dk1"/>
                  </a:solidFill>
                  <a:latin typeface="Trebuchet MS"/>
                  <a:ea typeface="Trebuchet MS"/>
                  <a:cs typeface="Trebuchet MS"/>
                  <a:sym typeface="Trebuchet MS"/>
                </a:rPr>
                <a:t>İnternet bağımlılığı ortaya çıktıktan sonra ihmal edilen insanların ve yaşam aktivitelerinin bir listesini oluşturmak,</a:t>
              </a:r>
              <a:endParaRPr/>
            </a:p>
          </p:txBody>
        </p:sp>
        <p:sp>
          <p:nvSpPr>
            <p:cNvPr id="3597" name="Google Shape;3597;p39"/>
            <p:cNvSpPr/>
            <p:nvPr/>
          </p:nvSpPr>
          <p:spPr>
            <a:xfrm>
              <a:off x="2268451" y="2847327"/>
              <a:ext cx="2949000" cy="698100"/>
            </a:xfrm>
            <a:prstGeom prst="roundRect">
              <a:avLst>
                <a:gd fmla="val 16667" name="adj"/>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8" name="Google Shape;3598;p39"/>
            <p:cNvSpPr txBox="1"/>
            <p:nvPr/>
          </p:nvSpPr>
          <p:spPr>
            <a:xfrm>
              <a:off x="2302527" y="2881403"/>
              <a:ext cx="2880900" cy="6300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Trebuchet MS"/>
                <a:buNone/>
              </a:pPr>
              <a:r>
                <a:rPr b="0" i="0" lang="tr-TR" sz="1200" u="none" cap="none" strike="noStrike">
                  <a:solidFill>
                    <a:schemeClr val="dk1"/>
                  </a:solidFill>
                  <a:latin typeface="Trebuchet MS"/>
                  <a:ea typeface="Trebuchet MS"/>
                  <a:cs typeface="Trebuchet MS"/>
                  <a:sym typeface="Trebuchet MS"/>
                </a:rPr>
                <a:t>Online sosyal bağlantılara bağımlılığı azaltmaya yardımcı olacak destekleyici kişileri organize etmek,</a:t>
              </a:r>
              <a:endParaRPr/>
            </a:p>
          </p:txBody>
        </p:sp>
        <p:sp>
          <p:nvSpPr>
            <p:cNvPr id="3599" name="Google Shape;3599;p39"/>
            <p:cNvSpPr/>
            <p:nvPr/>
          </p:nvSpPr>
          <p:spPr>
            <a:xfrm>
              <a:off x="2268451" y="3632631"/>
              <a:ext cx="2949000" cy="698100"/>
            </a:xfrm>
            <a:prstGeom prst="roundRect">
              <a:avLst>
                <a:gd fmla="val 16667" name="adj"/>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0" name="Google Shape;3600;p39"/>
            <p:cNvSpPr txBox="1"/>
            <p:nvPr/>
          </p:nvSpPr>
          <p:spPr>
            <a:xfrm>
              <a:off x="2302527" y="3666707"/>
              <a:ext cx="2880900" cy="6300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Trebuchet MS"/>
                <a:buNone/>
              </a:pPr>
              <a:r>
                <a:rPr b="0" i="0" lang="tr-TR" sz="1200" u="none" cap="none" strike="noStrike">
                  <a:solidFill>
                    <a:schemeClr val="dk1"/>
                  </a:solidFill>
                  <a:latin typeface="Trebuchet MS"/>
                  <a:ea typeface="Trebuchet MS"/>
                  <a:cs typeface="Trebuchet MS"/>
                  <a:sym typeface="Trebuchet MS"/>
                </a:rPr>
                <a:t>Grup terapisine dâhil olmak.</a:t>
              </a:r>
              <a:endParaRPr/>
            </a:p>
          </p:txBody>
        </p:sp>
      </p:grpSp>
      <p:pic>
        <p:nvPicPr>
          <p:cNvPr descr="DİRİM Psikoloji | Grup Psikoterapileri" id="3601" name="Google Shape;3601;p39"/>
          <p:cNvPicPr preferRelativeResize="0"/>
          <p:nvPr>
            <p:ph idx="2" type="body"/>
          </p:nvPr>
        </p:nvPicPr>
        <p:blipFill rotWithShape="1">
          <a:blip r:embed="rId3">
            <a:alphaModFix/>
          </a:blip>
          <a:srcRect b="0" l="0" r="0" t="0"/>
          <a:stretch/>
        </p:blipFill>
        <p:spPr>
          <a:xfrm>
            <a:off x="6229164" y="2348144"/>
            <a:ext cx="3177900" cy="3124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5" name="Shape 3605"/>
        <p:cNvGrpSpPr/>
        <p:nvPr/>
      </p:nvGrpSpPr>
      <p:grpSpPr>
        <a:xfrm>
          <a:off x="0" y="0"/>
          <a:ext cx="0" cy="0"/>
          <a:chOff x="0" y="0"/>
          <a:chExt cx="0" cy="0"/>
        </a:xfrm>
      </p:grpSpPr>
      <p:grpSp>
        <p:nvGrpSpPr>
          <p:cNvPr id="3606" name="Google Shape;3606;p40"/>
          <p:cNvGrpSpPr/>
          <p:nvPr/>
        </p:nvGrpSpPr>
        <p:grpSpPr>
          <a:xfrm>
            <a:off x="677334" y="730185"/>
            <a:ext cx="8596800" cy="631800"/>
            <a:chOff x="0" y="120585"/>
            <a:chExt cx="8596800" cy="631800"/>
          </a:xfrm>
        </p:grpSpPr>
        <p:sp>
          <p:nvSpPr>
            <p:cNvPr id="3607" name="Google Shape;3607;p40"/>
            <p:cNvSpPr/>
            <p:nvPr/>
          </p:nvSpPr>
          <p:spPr>
            <a:xfrm>
              <a:off x="0" y="120585"/>
              <a:ext cx="8596800" cy="6318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8" name="Google Shape;3608;p40"/>
            <p:cNvSpPr txBox="1"/>
            <p:nvPr/>
          </p:nvSpPr>
          <p:spPr>
            <a:xfrm>
              <a:off x="30842" y="151427"/>
              <a:ext cx="8535000" cy="570000"/>
            </a:xfrm>
            <a:prstGeom prst="rect">
              <a:avLst/>
            </a:prstGeom>
            <a:noFill/>
            <a:ln>
              <a:noFill/>
            </a:ln>
          </p:spPr>
          <p:txBody>
            <a:bodyPr anchorCtr="0" anchor="ctr" bIns="102850" lIns="102850" spcFirstLastPara="1" rIns="102850" wrap="square" tIns="102850">
              <a:noAutofit/>
            </a:bodyPr>
            <a:lstStyle/>
            <a:p>
              <a:pPr indent="0" lvl="0" marL="0" marR="0" rtl="0" algn="l">
                <a:lnSpc>
                  <a:spcPct val="90000"/>
                </a:lnSpc>
                <a:spcBef>
                  <a:spcPts val="0"/>
                </a:spcBef>
                <a:spcAft>
                  <a:spcPts val="0"/>
                </a:spcAft>
                <a:buClr>
                  <a:schemeClr val="lt1"/>
                </a:buClr>
                <a:buSzPts val="2700"/>
                <a:buFont typeface="Trebuchet MS"/>
                <a:buNone/>
              </a:pPr>
              <a:r>
                <a:rPr b="0" i="0" lang="tr-TR" sz="2700" u="none" cap="none" strike="noStrike">
                  <a:solidFill>
                    <a:schemeClr val="lt1"/>
                  </a:solidFill>
                  <a:latin typeface="Trebuchet MS"/>
                  <a:ea typeface="Trebuchet MS"/>
                  <a:cs typeface="Trebuchet MS"/>
                  <a:sym typeface="Trebuchet MS"/>
                </a:rPr>
                <a:t>Ergenlerde Teknoloji Bağımlılığını Önleme Stratejileri</a:t>
              </a:r>
              <a:endParaRPr/>
            </a:p>
          </p:txBody>
        </p:sp>
      </p:grpSp>
      <p:grpSp>
        <p:nvGrpSpPr>
          <p:cNvPr id="3609" name="Google Shape;3609;p40"/>
          <p:cNvGrpSpPr/>
          <p:nvPr/>
        </p:nvGrpSpPr>
        <p:grpSpPr>
          <a:xfrm>
            <a:off x="1602711" y="1623134"/>
            <a:ext cx="6697442" cy="4623651"/>
            <a:chOff x="925377" y="0"/>
            <a:chExt cx="6697442" cy="4623651"/>
          </a:xfrm>
        </p:grpSpPr>
        <p:sp>
          <p:nvSpPr>
            <p:cNvPr id="3610" name="Google Shape;3610;p40"/>
            <p:cNvSpPr/>
            <p:nvPr/>
          </p:nvSpPr>
          <p:spPr>
            <a:xfrm rot="10800000">
              <a:off x="1956968" y="19"/>
              <a:ext cx="5665800" cy="1970400"/>
            </a:xfrm>
            <a:prstGeom prst="homePlate">
              <a:avLst>
                <a:gd fmla="val 50000"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1" name="Google Shape;3611;p40"/>
            <p:cNvSpPr txBox="1"/>
            <p:nvPr/>
          </p:nvSpPr>
          <p:spPr>
            <a:xfrm>
              <a:off x="2449619" y="0"/>
              <a:ext cx="5173200" cy="1970400"/>
            </a:xfrm>
            <a:prstGeom prst="rect">
              <a:avLst/>
            </a:prstGeom>
            <a:noFill/>
            <a:ln>
              <a:noFill/>
            </a:ln>
          </p:spPr>
          <p:txBody>
            <a:bodyPr anchorCtr="0" anchor="ctr" bIns="57150" lIns="884950" spcFirstLastPara="1" rIns="106675" wrap="square" tIns="57150">
              <a:noAutofit/>
            </a:bodyPr>
            <a:lstStyle/>
            <a:p>
              <a:pPr indent="0" lvl="0" marL="0" marR="0" rtl="0" algn="ctr">
                <a:lnSpc>
                  <a:spcPct val="90000"/>
                </a:lnSpc>
                <a:spcBef>
                  <a:spcPts val="0"/>
                </a:spcBef>
                <a:spcAft>
                  <a:spcPts val="0"/>
                </a:spcAft>
                <a:buClr>
                  <a:schemeClr val="dk2"/>
                </a:buClr>
                <a:buSzPts val="1500"/>
                <a:buFont typeface="Trebuchet MS"/>
                <a:buNone/>
              </a:pPr>
              <a:r>
                <a:rPr b="0" i="0" lang="tr-TR" sz="1500" u="none" cap="none" strike="noStrike">
                  <a:solidFill>
                    <a:schemeClr val="dk2"/>
                  </a:solidFill>
                  <a:latin typeface="Trebuchet MS"/>
                  <a:ea typeface="Trebuchet MS"/>
                  <a:cs typeface="Trebuchet MS"/>
                  <a:sym typeface="Trebuchet MS"/>
                </a:rPr>
                <a:t>Ülkemizde ise, Milli Eğitim Bakanlığı ve Yeşilay’ın ortak çalışmasıyla teknoloji bağımlılığı konusunda farkındalık sağlama ve önleme için Türkiye Bağımlılıkla Mücadele Eğitim Programı oluşturulmuştur. </a:t>
              </a:r>
              <a:endParaRPr/>
            </a:p>
          </p:txBody>
        </p:sp>
        <p:sp>
          <p:nvSpPr>
            <p:cNvPr id="3612" name="Google Shape;3612;p40"/>
            <p:cNvSpPr/>
            <p:nvPr/>
          </p:nvSpPr>
          <p:spPr>
            <a:xfrm>
              <a:off x="925377" y="0"/>
              <a:ext cx="2006700" cy="2006700"/>
            </a:xfrm>
            <a:prstGeom prst="ellipse">
              <a:avLst/>
            </a:prstGeom>
            <a:blipFill rotWithShape="1">
              <a:blip r:embed="rId3">
                <a:alphaModFix/>
              </a:blip>
              <a:stretch>
                <a:fillRect b="0" l="-25999" r="-25999" t="0"/>
              </a:stretch>
            </a:blip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3" name="Google Shape;3613;p40"/>
            <p:cNvSpPr/>
            <p:nvPr/>
          </p:nvSpPr>
          <p:spPr>
            <a:xfrm rot="10800000">
              <a:off x="1928753" y="2607651"/>
              <a:ext cx="5665800" cy="2016000"/>
            </a:xfrm>
            <a:prstGeom prst="homePlate">
              <a:avLst>
                <a:gd fmla="val 50000"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4" name="Google Shape;3614;p40"/>
            <p:cNvSpPr txBox="1"/>
            <p:nvPr/>
          </p:nvSpPr>
          <p:spPr>
            <a:xfrm>
              <a:off x="2432833" y="2607516"/>
              <a:ext cx="5161800" cy="2016000"/>
            </a:xfrm>
            <a:prstGeom prst="rect">
              <a:avLst/>
            </a:prstGeom>
            <a:noFill/>
            <a:ln>
              <a:noFill/>
            </a:ln>
          </p:spPr>
          <p:txBody>
            <a:bodyPr anchorCtr="0" anchor="ctr" bIns="57150" lIns="884950" spcFirstLastPara="1" rIns="106675" wrap="square" tIns="57150">
              <a:noAutofit/>
            </a:bodyPr>
            <a:lstStyle/>
            <a:p>
              <a:pPr indent="0" lvl="0" marL="0" marR="0" rtl="0" algn="ctr">
                <a:lnSpc>
                  <a:spcPct val="90000"/>
                </a:lnSpc>
                <a:spcBef>
                  <a:spcPts val="0"/>
                </a:spcBef>
                <a:spcAft>
                  <a:spcPts val="0"/>
                </a:spcAft>
                <a:buClr>
                  <a:schemeClr val="dk2"/>
                </a:buClr>
                <a:buSzPts val="1500"/>
                <a:buFont typeface="Trebuchet MS"/>
                <a:buNone/>
              </a:pPr>
              <a:r>
                <a:rPr b="0" i="0" lang="tr-TR" sz="1500" u="none" cap="none" strike="noStrike">
                  <a:solidFill>
                    <a:schemeClr val="dk2"/>
                  </a:solidFill>
                  <a:latin typeface="Trebuchet MS"/>
                  <a:ea typeface="Trebuchet MS"/>
                  <a:cs typeface="Trebuchet MS"/>
                  <a:sym typeface="Trebuchet MS"/>
                </a:rPr>
                <a:t>Ayrıca Kadın Sağlıkçılar Dayanışma Derneğinin bir proje çalışması olarak başlatılan “Ortaöğretimde İnternet Bağımlılığını Önleme” programı oluşturulmuş ve bu kapsamda internet bağımlılığı risk grubunda yer alan 15-18 yaş arası gencin ruh ve beden sağlığının korunması, sosyal uyumunun güçlendirilmesi ve geliştirilmesi hedeflenmiştir.</a:t>
              </a:r>
              <a:endParaRPr/>
            </a:p>
          </p:txBody>
        </p:sp>
        <p:sp>
          <p:nvSpPr>
            <p:cNvPr id="3615" name="Google Shape;3615;p40"/>
            <p:cNvSpPr/>
            <p:nvPr/>
          </p:nvSpPr>
          <p:spPr>
            <a:xfrm>
              <a:off x="925377" y="2612161"/>
              <a:ext cx="2006700" cy="2006700"/>
            </a:xfrm>
            <a:prstGeom prst="ellipse">
              <a:avLst/>
            </a:prstGeom>
            <a:blipFill rotWithShape="1">
              <a:blip r:embed="rId4">
                <a:alphaModFix/>
              </a:blip>
              <a:stretch>
                <a:fillRect b="0" l="-16998" r="-16998" t="0"/>
              </a:stretch>
            </a:blip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9" name="Shape 3239"/>
        <p:cNvGrpSpPr/>
        <p:nvPr/>
      </p:nvGrpSpPr>
      <p:grpSpPr>
        <a:xfrm>
          <a:off x="0" y="0"/>
          <a:ext cx="0" cy="0"/>
          <a:chOff x="0" y="0"/>
          <a:chExt cx="0" cy="0"/>
        </a:xfrm>
      </p:grpSpPr>
      <p:grpSp>
        <p:nvGrpSpPr>
          <p:cNvPr id="3240" name="Google Shape;3240;p20"/>
          <p:cNvGrpSpPr/>
          <p:nvPr/>
        </p:nvGrpSpPr>
        <p:grpSpPr>
          <a:xfrm>
            <a:off x="1415708" y="326844"/>
            <a:ext cx="5637900" cy="1310400"/>
            <a:chOff x="702863" y="0"/>
            <a:chExt cx="5637900" cy="1310400"/>
          </a:xfrm>
        </p:grpSpPr>
        <p:sp>
          <p:nvSpPr>
            <p:cNvPr id="3241" name="Google Shape;3241;p20"/>
            <p:cNvSpPr/>
            <p:nvPr/>
          </p:nvSpPr>
          <p:spPr>
            <a:xfrm>
              <a:off x="702863" y="0"/>
              <a:ext cx="5637900" cy="13104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2" name="Google Shape;3242;p20"/>
            <p:cNvSpPr txBox="1"/>
            <p:nvPr/>
          </p:nvSpPr>
          <p:spPr>
            <a:xfrm>
              <a:off x="766831" y="63968"/>
              <a:ext cx="5509800" cy="1182600"/>
            </a:xfrm>
            <a:prstGeom prst="rect">
              <a:avLst/>
            </a:prstGeom>
            <a:noFill/>
            <a:ln>
              <a:noFill/>
            </a:ln>
          </p:spPr>
          <p:txBody>
            <a:bodyPr anchorCtr="0" anchor="ctr" bIns="148575" lIns="148575" spcFirstLastPara="1" rIns="148575" wrap="square" tIns="148575">
              <a:noAutofit/>
            </a:bodyPr>
            <a:lstStyle/>
            <a:p>
              <a:pPr indent="0" lvl="0" marL="0" marR="0" rtl="0" algn="l">
                <a:lnSpc>
                  <a:spcPct val="90000"/>
                </a:lnSpc>
                <a:spcBef>
                  <a:spcPts val="0"/>
                </a:spcBef>
                <a:spcAft>
                  <a:spcPts val="0"/>
                </a:spcAft>
                <a:buClr>
                  <a:schemeClr val="lt1"/>
                </a:buClr>
                <a:buSzPts val="3900"/>
                <a:buFont typeface="Trebuchet MS"/>
                <a:buNone/>
              </a:pPr>
              <a:r>
                <a:rPr b="0" i="0" lang="tr-TR" sz="3900" u="none" cap="none" strike="noStrike">
                  <a:solidFill>
                    <a:schemeClr val="lt1"/>
                  </a:solidFill>
                  <a:latin typeface="Trebuchet MS"/>
                  <a:ea typeface="Trebuchet MS"/>
                  <a:cs typeface="Trebuchet MS"/>
                  <a:sym typeface="Trebuchet MS"/>
                </a:rPr>
                <a:t>Ergenlik Dönemi Nedir?</a:t>
              </a:r>
              <a:endParaRPr/>
            </a:p>
          </p:txBody>
        </p:sp>
      </p:grpSp>
      <p:grpSp>
        <p:nvGrpSpPr>
          <p:cNvPr id="3243" name="Google Shape;3243;p20"/>
          <p:cNvGrpSpPr/>
          <p:nvPr/>
        </p:nvGrpSpPr>
        <p:grpSpPr>
          <a:xfrm>
            <a:off x="128474" y="1747513"/>
            <a:ext cx="8669264" cy="4744500"/>
            <a:chOff x="0" y="0"/>
            <a:chExt cx="8669264" cy="4744500"/>
          </a:xfrm>
        </p:grpSpPr>
        <p:sp>
          <p:nvSpPr>
            <p:cNvPr id="3244" name="Google Shape;3244;p20"/>
            <p:cNvSpPr/>
            <p:nvPr/>
          </p:nvSpPr>
          <p:spPr>
            <a:xfrm>
              <a:off x="0" y="0"/>
              <a:ext cx="4744500" cy="4744500"/>
            </a:xfrm>
            <a:prstGeom prst="pie">
              <a:avLst>
                <a:gd fmla="val 5400000" name="adj1"/>
                <a:gd fmla="val 16200000" name="adj2"/>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5" name="Google Shape;3245;p20"/>
            <p:cNvSpPr/>
            <p:nvPr/>
          </p:nvSpPr>
          <p:spPr>
            <a:xfrm>
              <a:off x="2372264" y="0"/>
              <a:ext cx="6297000" cy="4744500"/>
            </a:xfrm>
            <a:prstGeom prst="rect">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6" name="Google Shape;3246;p20"/>
            <p:cNvSpPr txBox="1"/>
            <p:nvPr/>
          </p:nvSpPr>
          <p:spPr>
            <a:xfrm>
              <a:off x="2372264" y="0"/>
              <a:ext cx="6297000" cy="14235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dk1"/>
                </a:buClr>
                <a:buSzPts val="1800"/>
                <a:buFont typeface="Trebuchet MS"/>
                <a:buNone/>
              </a:pPr>
              <a:r>
                <a:rPr b="0" i="0" lang="tr-TR" sz="1800" u="none" cap="none" strike="noStrike">
                  <a:solidFill>
                    <a:schemeClr val="dk1"/>
                  </a:solidFill>
                  <a:latin typeface="Trebuchet MS"/>
                  <a:ea typeface="Trebuchet MS"/>
                  <a:cs typeface="Trebuchet MS"/>
                  <a:sym typeface="Trebuchet MS"/>
                </a:rPr>
                <a:t>Ergenlik, kişilerin kimlik kazanmaya ve özgürleşmeye başladıkları, toplumsal olgunlaşmanın tamamlandığı bir dönem olarak ele alınmaktadır (Derman, 2008). Kişi ergenlik dönemine girdiğinde sosyal ve kişisel kimliği arasında bir denge kurmaya çalışmaktadır (Bektaş, 2004). </a:t>
              </a:r>
              <a:endParaRPr/>
            </a:p>
          </p:txBody>
        </p:sp>
        <p:sp>
          <p:nvSpPr>
            <p:cNvPr id="3247" name="Google Shape;3247;p20"/>
            <p:cNvSpPr/>
            <p:nvPr/>
          </p:nvSpPr>
          <p:spPr>
            <a:xfrm>
              <a:off x="830294" y="1423362"/>
              <a:ext cx="3084000" cy="3084000"/>
            </a:xfrm>
            <a:prstGeom prst="pie">
              <a:avLst>
                <a:gd fmla="val 5400000" name="adj1"/>
                <a:gd fmla="val 16200000" name="adj2"/>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8" name="Google Shape;3248;p20"/>
            <p:cNvSpPr/>
            <p:nvPr/>
          </p:nvSpPr>
          <p:spPr>
            <a:xfrm>
              <a:off x="2372264" y="1423362"/>
              <a:ext cx="6297000" cy="3084000"/>
            </a:xfrm>
            <a:prstGeom prst="rect">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9" name="Google Shape;3249;p20"/>
            <p:cNvSpPr txBox="1"/>
            <p:nvPr/>
          </p:nvSpPr>
          <p:spPr>
            <a:xfrm>
              <a:off x="2372264" y="1423362"/>
              <a:ext cx="6297000" cy="14235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dk1"/>
                </a:buClr>
                <a:buSzPts val="1800"/>
                <a:buFont typeface="Trebuchet MS"/>
                <a:buNone/>
              </a:pPr>
              <a:r>
                <a:rPr b="0" i="0" lang="tr-TR" sz="1800" u="none" cap="none" strike="noStrike">
                  <a:solidFill>
                    <a:schemeClr val="dk1"/>
                  </a:solidFill>
                  <a:latin typeface="Trebuchet MS"/>
                  <a:ea typeface="Trebuchet MS"/>
                  <a:cs typeface="Trebuchet MS"/>
                  <a:sym typeface="Trebuchet MS"/>
                </a:rPr>
                <a:t>Ergenlik dönemi, Dünya Sağlık Örgütü (DSÖ) tarafından 10 ile 19 yaşları arasındaki dönem olarak ele alınmaktadır (WHO, 2018; akt. Şavlı, 2019). Ancak günümüz şartlarında ergenlik döneminin 12 ile 22 yaşları arasında olduğu kabul görmeye başlamıştır (Alisinanoğlu, 2002). </a:t>
              </a:r>
              <a:endParaRPr/>
            </a:p>
          </p:txBody>
        </p:sp>
        <p:sp>
          <p:nvSpPr>
            <p:cNvPr id="3250" name="Google Shape;3250;p20"/>
            <p:cNvSpPr/>
            <p:nvPr/>
          </p:nvSpPr>
          <p:spPr>
            <a:xfrm>
              <a:off x="1660586" y="2846719"/>
              <a:ext cx="1423500" cy="1423500"/>
            </a:xfrm>
            <a:prstGeom prst="pie">
              <a:avLst>
                <a:gd fmla="val 5400000" name="adj1"/>
                <a:gd fmla="val 16200000" name="adj2"/>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1" name="Google Shape;3251;p20"/>
            <p:cNvSpPr/>
            <p:nvPr/>
          </p:nvSpPr>
          <p:spPr>
            <a:xfrm>
              <a:off x="2372264" y="2846719"/>
              <a:ext cx="6297000" cy="1423500"/>
            </a:xfrm>
            <a:prstGeom prst="rect">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2" name="Google Shape;3252;p20"/>
            <p:cNvSpPr txBox="1"/>
            <p:nvPr/>
          </p:nvSpPr>
          <p:spPr>
            <a:xfrm>
              <a:off x="2372264" y="2846719"/>
              <a:ext cx="6297000" cy="14235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dk1"/>
                </a:buClr>
                <a:buSzPts val="1800"/>
                <a:buFont typeface="Trebuchet MS"/>
                <a:buNone/>
              </a:pPr>
              <a:r>
                <a:rPr b="0" i="0" lang="tr-TR" sz="1800" u="none" cap="none" strike="noStrike">
                  <a:solidFill>
                    <a:schemeClr val="dk1"/>
                  </a:solidFill>
                  <a:latin typeface="Trebuchet MS"/>
                  <a:ea typeface="Trebuchet MS"/>
                  <a:cs typeface="Trebuchet MS"/>
                  <a:sym typeface="Trebuchet MS"/>
                </a:rPr>
                <a:t>Yapısal açıdan ergenlik, bilişsel ve fiziksel gelişimin ortaya çıktığı bir dönem olmakla birlikte toplumsal ve sosyal faktörlerin de önem arz ettiği bir olgunlaşma dönemidir (Arman, Bereket ve Ateş, 2011).</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6" name="Shape 3256"/>
        <p:cNvGrpSpPr/>
        <p:nvPr/>
      </p:nvGrpSpPr>
      <p:grpSpPr>
        <a:xfrm>
          <a:off x="0" y="0"/>
          <a:ext cx="0" cy="0"/>
          <a:chOff x="0" y="0"/>
          <a:chExt cx="0" cy="0"/>
        </a:xfrm>
      </p:grpSpPr>
      <p:grpSp>
        <p:nvGrpSpPr>
          <p:cNvPr id="3257" name="Google Shape;3257;p21"/>
          <p:cNvGrpSpPr/>
          <p:nvPr/>
        </p:nvGrpSpPr>
        <p:grpSpPr>
          <a:xfrm>
            <a:off x="677334" y="778600"/>
            <a:ext cx="8596800" cy="982800"/>
            <a:chOff x="0" y="169000"/>
            <a:chExt cx="8596800" cy="982800"/>
          </a:xfrm>
        </p:grpSpPr>
        <p:sp>
          <p:nvSpPr>
            <p:cNvPr id="3258" name="Google Shape;3258;p21"/>
            <p:cNvSpPr/>
            <p:nvPr/>
          </p:nvSpPr>
          <p:spPr>
            <a:xfrm>
              <a:off x="0" y="169000"/>
              <a:ext cx="8596800" cy="9828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9" name="Google Shape;3259;p21"/>
            <p:cNvSpPr txBox="1"/>
            <p:nvPr/>
          </p:nvSpPr>
          <p:spPr>
            <a:xfrm>
              <a:off x="47976" y="216976"/>
              <a:ext cx="8500800" cy="886800"/>
            </a:xfrm>
            <a:prstGeom prst="rect">
              <a:avLst/>
            </a:prstGeom>
            <a:noFill/>
            <a:ln>
              <a:noFill/>
            </a:ln>
          </p:spPr>
          <p:txBody>
            <a:bodyPr anchorCtr="0" anchor="ctr" bIns="160000" lIns="160000" spcFirstLastPara="1" rIns="160000" wrap="square" tIns="160000">
              <a:noAutofit/>
            </a:bodyPr>
            <a:lstStyle/>
            <a:p>
              <a:pPr indent="0" lvl="0" marL="0" marR="0" rtl="0" algn="l">
                <a:lnSpc>
                  <a:spcPct val="90000"/>
                </a:lnSpc>
                <a:spcBef>
                  <a:spcPts val="0"/>
                </a:spcBef>
                <a:spcAft>
                  <a:spcPts val="0"/>
                </a:spcAft>
                <a:buClr>
                  <a:schemeClr val="lt1"/>
                </a:buClr>
                <a:buSzPts val="4200"/>
                <a:buFont typeface="Trebuchet MS"/>
                <a:buNone/>
              </a:pPr>
              <a:r>
                <a:rPr b="0" i="0" lang="tr-TR" sz="4200" u="none" cap="none" strike="noStrike">
                  <a:solidFill>
                    <a:schemeClr val="lt1"/>
                  </a:solidFill>
                  <a:latin typeface="Trebuchet MS"/>
                  <a:ea typeface="Trebuchet MS"/>
                  <a:cs typeface="Trebuchet MS"/>
                  <a:sym typeface="Trebuchet MS"/>
                </a:rPr>
                <a:t>İnternet Bağımlılığı Tanı Kriterleri</a:t>
              </a:r>
              <a:endParaRPr/>
            </a:p>
          </p:txBody>
        </p:sp>
      </p:grpSp>
      <p:grpSp>
        <p:nvGrpSpPr>
          <p:cNvPr id="3260" name="Google Shape;3260;p21"/>
          <p:cNvGrpSpPr/>
          <p:nvPr/>
        </p:nvGrpSpPr>
        <p:grpSpPr>
          <a:xfrm>
            <a:off x="617891" y="1930400"/>
            <a:ext cx="8652200" cy="4390500"/>
            <a:chOff x="3805" y="0"/>
            <a:chExt cx="8652200" cy="4390500"/>
          </a:xfrm>
        </p:grpSpPr>
        <p:sp>
          <p:nvSpPr>
            <p:cNvPr id="3261" name="Google Shape;3261;p21"/>
            <p:cNvSpPr/>
            <p:nvPr/>
          </p:nvSpPr>
          <p:spPr>
            <a:xfrm>
              <a:off x="649493" y="0"/>
              <a:ext cx="7360800" cy="4390500"/>
            </a:xfrm>
            <a:prstGeom prst="rightArrow">
              <a:avLst>
                <a:gd fmla="val 50000" name="adj1"/>
                <a:gd fmla="val 50000" name="adj2"/>
              </a:avLst>
            </a:prstGeom>
            <a:solidFill>
              <a:srgbClr val="D1EC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2" name="Google Shape;3262;p21"/>
            <p:cNvSpPr/>
            <p:nvPr/>
          </p:nvSpPr>
          <p:spPr>
            <a:xfrm>
              <a:off x="3805" y="1317150"/>
              <a:ext cx="1663800" cy="17562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3" name="Google Shape;3263;p21"/>
            <p:cNvSpPr txBox="1"/>
            <p:nvPr/>
          </p:nvSpPr>
          <p:spPr>
            <a:xfrm>
              <a:off x="85030" y="1398375"/>
              <a:ext cx="1501500" cy="15939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Trebuchet MS"/>
                <a:buNone/>
              </a:pPr>
              <a:r>
                <a:rPr b="0" i="0" lang="tr-TR" sz="1300" u="none" cap="none" strike="noStrike">
                  <a:solidFill>
                    <a:schemeClr val="lt1"/>
                  </a:solidFill>
                  <a:latin typeface="Trebuchet MS"/>
                  <a:ea typeface="Trebuchet MS"/>
                  <a:cs typeface="Trebuchet MS"/>
                  <a:sym typeface="Trebuchet MS"/>
                </a:rPr>
                <a:t>Young Kriterleri </a:t>
              </a:r>
              <a:endParaRPr/>
            </a:p>
          </p:txBody>
        </p:sp>
        <p:sp>
          <p:nvSpPr>
            <p:cNvPr id="3264" name="Google Shape;3264;p21"/>
            <p:cNvSpPr/>
            <p:nvPr/>
          </p:nvSpPr>
          <p:spPr>
            <a:xfrm>
              <a:off x="1750905" y="1317150"/>
              <a:ext cx="1663800" cy="17562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21"/>
            <p:cNvSpPr txBox="1"/>
            <p:nvPr/>
          </p:nvSpPr>
          <p:spPr>
            <a:xfrm>
              <a:off x="1832130" y="1398375"/>
              <a:ext cx="1501500" cy="15939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Trebuchet MS"/>
                <a:buNone/>
              </a:pPr>
              <a:r>
                <a:rPr b="0" i="0" lang="tr-TR" sz="1300" u="none" cap="none" strike="noStrike">
                  <a:solidFill>
                    <a:schemeClr val="lt1"/>
                  </a:solidFill>
                  <a:latin typeface="Trebuchet MS"/>
                  <a:ea typeface="Trebuchet MS"/>
                  <a:cs typeface="Trebuchet MS"/>
                  <a:sym typeface="Trebuchet MS"/>
                </a:rPr>
                <a:t>Goldberg Kriterleri </a:t>
              </a:r>
              <a:endParaRPr/>
            </a:p>
          </p:txBody>
        </p:sp>
        <p:sp>
          <p:nvSpPr>
            <p:cNvPr id="3266" name="Google Shape;3266;p21"/>
            <p:cNvSpPr/>
            <p:nvPr/>
          </p:nvSpPr>
          <p:spPr>
            <a:xfrm>
              <a:off x="3498005" y="1317150"/>
              <a:ext cx="1663800" cy="17562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7" name="Google Shape;3267;p21"/>
            <p:cNvSpPr txBox="1"/>
            <p:nvPr/>
          </p:nvSpPr>
          <p:spPr>
            <a:xfrm>
              <a:off x="3579230" y="1398375"/>
              <a:ext cx="1501500" cy="15939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Trebuchet MS"/>
                <a:buNone/>
              </a:pPr>
              <a:r>
                <a:rPr b="0" i="0" lang="tr-TR" sz="1300" u="none" cap="none" strike="noStrike">
                  <a:solidFill>
                    <a:schemeClr val="lt1"/>
                  </a:solidFill>
                  <a:latin typeface="Trebuchet MS"/>
                  <a:ea typeface="Trebuchet MS"/>
                  <a:cs typeface="Trebuchet MS"/>
                  <a:sym typeface="Trebuchet MS"/>
                </a:rPr>
                <a:t>Suler Kriterleri</a:t>
              </a:r>
              <a:endParaRPr/>
            </a:p>
          </p:txBody>
        </p:sp>
        <p:sp>
          <p:nvSpPr>
            <p:cNvPr id="3268" name="Google Shape;3268;p21"/>
            <p:cNvSpPr/>
            <p:nvPr/>
          </p:nvSpPr>
          <p:spPr>
            <a:xfrm>
              <a:off x="5245105" y="1317150"/>
              <a:ext cx="1663800" cy="17562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9" name="Google Shape;3269;p21"/>
            <p:cNvSpPr txBox="1"/>
            <p:nvPr/>
          </p:nvSpPr>
          <p:spPr>
            <a:xfrm>
              <a:off x="5326330" y="1398375"/>
              <a:ext cx="1501500" cy="15939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Trebuchet MS"/>
                <a:buNone/>
              </a:pPr>
              <a:r>
                <a:rPr b="0" i="0" lang="tr-TR" sz="1300" u="none" cap="none" strike="noStrike">
                  <a:solidFill>
                    <a:schemeClr val="lt1"/>
                  </a:solidFill>
                  <a:latin typeface="Trebuchet MS"/>
                  <a:ea typeface="Trebuchet MS"/>
                  <a:cs typeface="Trebuchet MS"/>
                  <a:sym typeface="Trebuchet MS"/>
                </a:rPr>
                <a:t>DSM V’e Göre Tanı Kriterleri</a:t>
              </a:r>
              <a:endParaRPr/>
            </a:p>
          </p:txBody>
        </p:sp>
        <p:sp>
          <p:nvSpPr>
            <p:cNvPr id="3270" name="Google Shape;3270;p21"/>
            <p:cNvSpPr/>
            <p:nvPr/>
          </p:nvSpPr>
          <p:spPr>
            <a:xfrm>
              <a:off x="6992205" y="1317150"/>
              <a:ext cx="1663800" cy="17562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1" name="Google Shape;3271;p21"/>
            <p:cNvSpPr txBox="1"/>
            <p:nvPr/>
          </p:nvSpPr>
          <p:spPr>
            <a:xfrm>
              <a:off x="7073430" y="1398375"/>
              <a:ext cx="1501500" cy="1593900"/>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Trebuchet MS"/>
                <a:buNone/>
              </a:pPr>
              <a:r>
                <a:rPr b="0" i="0" lang="tr-TR" sz="1300" u="none" cap="none" strike="noStrike">
                  <a:solidFill>
                    <a:schemeClr val="lt1"/>
                  </a:solidFill>
                  <a:latin typeface="Trebuchet MS"/>
                  <a:ea typeface="Trebuchet MS"/>
                  <a:cs typeface="Trebuchet MS"/>
                  <a:sym typeface="Trebuchet MS"/>
                </a:rPr>
                <a:t>DSM-V, internet bağımlılığı tanısı alabilmek için  12 ay boyunca bu belirtilerden en az beşini göstermenin gerekli olduğu belirtmektedir.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5" name="Shape 3275"/>
        <p:cNvGrpSpPr/>
        <p:nvPr/>
      </p:nvGrpSpPr>
      <p:grpSpPr>
        <a:xfrm>
          <a:off x="0" y="0"/>
          <a:ext cx="0" cy="0"/>
          <a:chOff x="0" y="0"/>
          <a:chExt cx="0" cy="0"/>
        </a:xfrm>
      </p:grpSpPr>
      <p:grpSp>
        <p:nvGrpSpPr>
          <p:cNvPr id="3276" name="Google Shape;3276;p22"/>
          <p:cNvGrpSpPr/>
          <p:nvPr/>
        </p:nvGrpSpPr>
        <p:grpSpPr>
          <a:xfrm>
            <a:off x="686211" y="332744"/>
            <a:ext cx="7632300" cy="982800"/>
            <a:chOff x="0" y="7229"/>
            <a:chExt cx="7632300" cy="982800"/>
          </a:xfrm>
        </p:grpSpPr>
        <p:sp>
          <p:nvSpPr>
            <p:cNvPr id="3277" name="Google Shape;3277;p22"/>
            <p:cNvSpPr/>
            <p:nvPr/>
          </p:nvSpPr>
          <p:spPr>
            <a:xfrm>
              <a:off x="0" y="7229"/>
              <a:ext cx="7632300" cy="9828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8" name="Google Shape;3278;p22"/>
            <p:cNvSpPr txBox="1"/>
            <p:nvPr/>
          </p:nvSpPr>
          <p:spPr>
            <a:xfrm>
              <a:off x="47976" y="55205"/>
              <a:ext cx="7536300" cy="886800"/>
            </a:xfrm>
            <a:prstGeom prst="rect">
              <a:avLst/>
            </a:prstGeom>
            <a:noFill/>
            <a:ln>
              <a:noFill/>
            </a:ln>
          </p:spPr>
          <p:txBody>
            <a:bodyPr anchorCtr="0" anchor="ctr" bIns="160000" lIns="160000" spcFirstLastPara="1" rIns="160000" wrap="square" tIns="160000">
              <a:noAutofit/>
            </a:bodyPr>
            <a:lstStyle/>
            <a:p>
              <a:pPr indent="0" lvl="0" marL="0" marR="0" rtl="0" algn="l">
                <a:lnSpc>
                  <a:spcPct val="90000"/>
                </a:lnSpc>
                <a:spcBef>
                  <a:spcPts val="0"/>
                </a:spcBef>
                <a:spcAft>
                  <a:spcPts val="0"/>
                </a:spcAft>
                <a:buClr>
                  <a:schemeClr val="lt1"/>
                </a:buClr>
                <a:buSzPts val="4200"/>
                <a:buFont typeface="Trebuchet MS"/>
                <a:buNone/>
              </a:pPr>
              <a:r>
                <a:rPr b="0" i="0" lang="tr-TR" sz="4200" u="none" cap="none" strike="noStrike">
                  <a:solidFill>
                    <a:schemeClr val="lt1"/>
                  </a:solidFill>
                  <a:latin typeface="Trebuchet MS"/>
                  <a:ea typeface="Trebuchet MS"/>
                  <a:cs typeface="Trebuchet MS"/>
                  <a:sym typeface="Trebuchet MS"/>
                </a:rPr>
                <a:t>DSM-V’e Göre Tanı Kriterleri</a:t>
              </a:r>
              <a:endParaRPr/>
            </a:p>
          </p:txBody>
        </p:sp>
      </p:grpSp>
      <p:grpSp>
        <p:nvGrpSpPr>
          <p:cNvPr id="3279" name="Google Shape;3279;p22"/>
          <p:cNvGrpSpPr/>
          <p:nvPr/>
        </p:nvGrpSpPr>
        <p:grpSpPr>
          <a:xfrm>
            <a:off x="1261236" y="1402672"/>
            <a:ext cx="6804569" cy="5006899"/>
            <a:chOff x="1381085" y="0"/>
            <a:chExt cx="6804569" cy="5006899"/>
          </a:xfrm>
        </p:grpSpPr>
        <p:sp>
          <p:nvSpPr>
            <p:cNvPr id="3280" name="Google Shape;3280;p22"/>
            <p:cNvSpPr/>
            <p:nvPr/>
          </p:nvSpPr>
          <p:spPr>
            <a:xfrm>
              <a:off x="3966803" y="1274783"/>
              <a:ext cx="1633200" cy="1633200"/>
            </a:xfrm>
            <a:prstGeom prst="ellipse">
              <a:avLst/>
            </a:prstGeom>
            <a:solidFill>
              <a:srgbClr val="5ECBEE">
                <a:alpha val="49800"/>
              </a:srgbClr>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1" name="Google Shape;3281;p22"/>
            <p:cNvSpPr/>
            <p:nvPr/>
          </p:nvSpPr>
          <p:spPr>
            <a:xfrm>
              <a:off x="3847724" y="0"/>
              <a:ext cx="1871100" cy="1001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2" name="Google Shape;3282;p22"/>
            <p:cNvSpPr txBox="1"/>
            <p:nvPr/>
          </p:nvSpPr>
          <p:spPr>
            <a:xfrm>
              <a:off x="3847724" y="0"/>
              <a:ext cx="1871100" cy="1001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Trebuchet MS"/>
                <a:buNone/>
              </a:pPr>
              <a:r>
                <a:rPr b="0" i="0" lang="tr-TR" sz="1300" u="none" cap="none" strike="noStrike">
                  <a:solidFill>
                    <a:schemeClr val="dk1"/>
                  </a:solidFill>
                  <a:latin typeface="Trebuchet MS"/>
                  <a:ea typeface="Trebuchet MS"/>
                  <a:cs typeface="Trebuchet MS"/>
                  <a:sym typeface="Trebuchet MS"/>
                </a:rPr>
                <a:t>İnternet oyunları ile aşırı zihinsel uğraş,</a:t>
              </a:r>
              <a:endParaRPr/>
            </a:p>
          </p:txBody>
        </p:sp>
        <p:sp>
          <p:nvSpPr>
            <p:cNvPr id="3283" name="Google Shape;3283;p22"/>
            <p:cNvSpPr/>
            <p:nvPr/>
          </p:nvSpPr>
          <p:spPr>
            <a:xfrm>
              <a:off x="4445842" y="1505106"/>
              <a:ext cx="1633200" cy="1633200"/>
            </a:xfrm>
            <a:prstGeom prst="ellipse">
              <a:avLst/>
            </a:prstGeom>
            <a:solidFill>
              <a:srgbClr val="5ECBEE">
                <a:alpha val="49800"/>
              </a:srgbClr>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4" name="Google Shape;3284;p22"/>
            <p:cNvSpPr/>
            <p:nvPr/>
          </p:nvSpPr>
          <p:spPr>
            <a:xfrm>
              <a:off x="6280341" y="951331"/>
              <a:ext cx="1769100" cy="110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5" name="Google Shape;3285;p22"/>
            <p:cNvSpPr txBox="1"/>
            <p:nvPr/>
          </p:nvSpPr>
          <p:spPr>
            <a:xfrm>
              <a:off x="6280341" y="951331"/>
              <a:ext cx="1769100" cy="1101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Trebuchet MS"/>
                <a:buNone/>
              </a:pPr>
              <a:r>
                <a:rPr b="0" i="0" lang="tr-TR" sz="1300" u="none" cap="none" strike="noStrike">
                  <a:solidFill>
                    <a:schemeClr val="dk1"/>
                  </a:solidFill>
                  <a:latin typeface="Trebuchet MS"/>
                  <a:ea typeface="Trebuchet MS"/>
                  <a:cs typeface="Trebuchet MS"/>
                  <a:sym typeface="Trebuchet MS"/>
                </a:rPr>
                <a:t>İnternet oyunları bırakıldığında yoksunluk belirtilerinin ortaya çıkması,</a:t>
              </a:r>
              <a:endParaRPr/>
            </a:p>
          </p:txBody>
        </p:sp>
        <p:sp>
          <p:nvSpPr>
            <p:cNvPr id="3286" name="Google Shape;3286;p22"/>
            <p:cNvSpPr/>
            <p:nvPr/>
          </p:nvSpPr>
          <p:spPr>
            <a:xfrm>
              <a:off x="4563560" y="2023331"/>
              <a:ext cx="1633200" cy="1633200"/>
            </a:xfrm>
            <a:prstGeom prst="ellipse">
              <a:avLst/>
            </a:prstGeom>
            <a:solidFill>
              <a:srgbClr val="5ECBEE">
                <a:alpha val="49800"/>
              </a:srgbClr>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7" name="Google Shape;3287;p22"/>
            <p:cNvSpPr/>
            <p:nvPr/>
          </p:nvSpPr>
          <p:spPr>
            <a:xfrm>
              <a:off x="6450454" y="2353292"/>
              <a:ext cx="1735200" cy="117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8" name="Google Shape;3288;p22"/>
            <p:cNvSpPr txBox="1"/>
            <p:nvPr/>
          </p:nvSpPr>
          <p:spPr>
            <a:xfrm>
              <a:off x="6450454" y="2353292"/>
              <a:ext cx="1735200" cy="1176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Trebuchet MS"/>
                <a:buNone/>
              </a:pPr>
              <a:r>
                <a:rPr b="0" i="0" lang="tr-TR" sz="1300" u="none" cap="none" strike="noStrike">
                  <a:solidFill>
                    <a:schemeClr val="dk1"/>
                  </a:solidFill>
                  <a:latin typeface="Trebuchet MS"/>
                  <a:ea typeface="Trebuchet MS"/>
                  <a:cs typeface="Trebuchet MS"/>
                  <a:sym typeface="Trebuchet MS"/>
                </a:rPr>
                <a:t>Tolerans,</a:t>
              </a:r>
              <a:endParaRPr/>
            </a:p>
          </p:txBody>
        </p:sp>
        <p:sp>
          <p:nvSpPr>
            <p:cNvPr id="3289" name="Google Shape;3289;p22"/>
            <p:cNvSpPr/>
            <p:nvPr/>
          </p:nvSpPr>
          <p:spPr>
            <a:xfrm>
              <a:off x="4232180" y="2438912"/>
              <a:ext cx="1633200" cy="1633200"/>
            </a:xfrm>
            <a:prstGeom prst="ellipse">
              <a:avLst/>
            </a:prstGeom>
            <a:solidFill>
              <a:srgbClr val="5ECBEE">
                <a:alpha val="49800"/>
              </a:srgbClr>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0" name="Google Shape;3290;p22"/>
            <p:cNvSpPr/>
            <p:nvPr/>
          </p:nvSpPr>
          <p:spPr>
            <a:xfrm>
              <a:off x="5701956" y="3930499"/>
              <a:ext cx="1871100" cy="107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1" name="Google Shape;3291;p22"/>
            <p:cNvSpPr txBox="1"/>
            <p:nvPr/>
          </p:nvSpPr>
          <p:spPr>
            <a:xfrm>
              <a:off x="5701956" y="3930499"/>
              <a:ext cx="1871100" cy="1076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Trebuchet MS"/>
                <a:buNone/>
              </a:pPr>
              <a:r>
                <a:rPr b="0" i="0" lang="tr-TR" sz="1300" u="none" cap="none" strike="noStrike">
                  <a:solidFill>
                    <a:schemeClr val="dk1"/>
                  </a:solidFill>
                  <a:latin typeface="Trebuchet MS"/>
                  <a:ea typeface="Trebuchet MS"/>
                  <a:cs typeface="Trebuchet MS"/>
                  <a:sym typeface="Trebuchet MS"/>
                </a:rPr>
                <a:t>İnternet oyunlarına girmeyi kontrol etme ile ilgili başarısız girişimler,</a:t>
              </a:r>
              <a:endParaRPr/>
            </a:p>
          </p:txBody>
        </p:sp>
        <p:sp>
          <p:nvSpPr>
            <p:cNvPr id="3292" name="Google Shape;3292;p22"/>
            <p:cNvSpPr/>
            <p:nvPr/>
          </p:nvSpPr>
          <p:spPr>
            <a:xfrm>
              <a:off x="3701427" y="2438912"/>
              <a:ext cx="1633200" cy="1633200"/>
            </a:xfrm>
            <a:prstGeom prst="ellipse">
              <a:avLst/>
            </a:prstGeom>
            <a:solidFill>
              <a:srgbClr val="5ECBEE">
                <a:alpha val="49800"/>
              </a:srgbClr>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3" name="Google Shape;3293;p22"/>
            <p:cNvSpPr/>
            <p:nvPr/>
          </p:nvSpPr>
          <p:spPr>
            <a:xfrm>
              <a:off x="1993492" y="3930499"/>
              <a:ext cx="1871100" cy="107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4" name="Google Shape;3294;p22"/>
            <p:cNvSpPr txBox="1"/>
            <p:nvPr/>
          </p:nvSpPr>
          <p:spPr>
            <a:xfrm>
              <a:off x="1993492" y="3930499"/>
              <a:ext cx="1871100" cy="1076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Trebuchet MS"/>
                <a:buNone/>
              </a:pPr>
              <a:r>
                <a:rPr b="0" i="0" lang="tr-TR" sz="1300" u="none" cap="none" strike="noStrike">
                  <a:solidFill>
                    <a:schemeClr val="dk1"/>
                  </a:solidFill>
                  <a:latin typeface="Trebuchet MS"/>
                  <a:ea typeface="Trebuchet MS"/>
                  <a:cs typeface="Trebuchet MS"/>
                  <a:sym typeface="Trebuchet MS"/>
                </a:rPr>
                <a:t>İnternet oyunlarının bir sonucu olarak internetteki oyunlar haricindeki önceki hobi ve eğlencelere ilgi kaybı,</a:t>
              </a:r>
              <a:endParaRPr/>
            </a:p>
          </p:txBody>
        </p:sp>
        <p:sp>
          <p:nvSpPr>
            <p:cNvPr id="3295" name="Google Shape;3295;p22"/>
            <p:cNvSpPr/>
            <p:nvPr/>
          </p:nvSpPr>
          <p:spPr>
            <a:xfrm>
              <a:off x="3370047" y="2023331"/>
              <a:ext cx="1633200" cy="1633200"/>
            </a:xfrm>
            <a:prstGeom prst="ellipse">
              <a:avLst/>
            </a:prstGeom>
            <a:solidFill>
              <a:srgbClr val="5ECBEE">
                <a:alpha val="49800"/>
              </a:srgbClr>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6" name="Google Shape;3296;p22"/>
            <p:cNvSpPr/>
            <p:nvPr/>
          </p:nvSpPr>
          <p:spPr>
            <a:xfrm>
              <a:off x="1381085" y="2353292"/>
              <a:ext cx="1735200" cy="117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7" name="Google Shape;3297;p22"/>
            <p:cNvSpPr txBox="1"/>
            <p:nvPr/>
          </p:nvSpPr>
          <p:spPr>
            <a:xfrm>
              <a:off x="1381085" y="2353292"/>
              <a:ext cx="1735200" cy="1176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Trebuchet MS"/>
                <a:buNone/>
              </a:pPr>
              <a:r>
                <a:rPr b="0" i="0" lang="tr-TR" sz="1300" u="none" cap="none" strike="noStrike">
                  <a:solidFill>
                    <a:schemeClr val="dk1"/>
                  </a:solidFill>
                  <a:latin typeface="Trebuchet MS"/>
                  <a:ea typeface="Trebuchet MS"/>
                  <a:cs typeface="Trebuchet MS"/>
                  <a:sym typeface="Trebuchet MS"/>
                </a:rPr>
                <a:t>Psikososyal problemleri bilmeye rağmen internet oyunlarını aşırı kullanmaya devam etme,</a:t>
              </a:r>
              <a:endParaRPr/>
            </a:p>
          </p:txBody>
        </p:sp>
        <p:sp>
          <p:nvSpPr>
            <p:cNvPr id="3298" name="Google Shape;3298;p22"/>
            <p:cNvSpPr/>
            <p:nvPr/>
          </p:nvSpPr>
          <p:spPr>
            <a:xfrm>
              <a:off x="3487765" y="1505106"/>
              <a:ext cx="1633200" cy="1633200"/>
            </a:xfrm>
            <a:prstGeom prst="ellipse">
              <a:avLst/>
            </a:prstGeom>
            <a:solidFill>
              <a:srgbClr val="5ECBEE">
                <a:alpha val="49800"/>
              </a:srgbClr>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9" name="Google Shape;3299;p22"/>
            <p:cNvSpPr/>
            <p:nvPr/>
          </p:nvSpPr>
          <p:spPr>
            <a:xfrm>
              <a:off x="1517176" y="951331"/>
              <a:ext cx="1769100" cy="110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0" name="Google Shape;3300;p22"/>
            <p:cNvSpPr txBox="1"/>
            <p:nvPr/>
          </p:nvSpPr>
          <p:spPr>
            <a:xfrm>
              <a:off x="1517176" y="951331"/>
              <a:ext cx="1769100" cy="1101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Trebuchet MS"/>
                <a:buNone/>
              </a:pPr>
              <a:r>
                <a:rPr b="0" i="0" lang="tr-TR" sz="1300" u="none" cap="none" strike="noStrike">
                  <a:solidFill>
                    <a:schemeClr val="dk1"/>
                  </a:solidFill>
                  <a:latin typeface="Trebuchet MS"/>
                  <a:ea typeface="Trebuchet MS"/>
                  <a:cs typeface="Trebuchet MS"/>
                  <a:sym typeface="Trebuchet MS"/>
                </a:rPr>
                <a:t>İnternet oyunlarına harcadığı zamanla ilişkili olarak aile üyeleri, terapistler ve diğerlerine yalan söyleme,</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4" name="Shape 3304"/>
        <p:cNvGrpSpPr/>
        <p:nvPr/>
      </p:nvGrpSpPr>
      <p:grpSpPr>
        <a:xfrm>
          <a:off x="0" y="0"/>
          <a:ext cx="0" cy="0"/>
          <a:chOff x="0" y="0"/>
          <a:chExt cx="0" cy="0"/>
        </a:xfrm>
      </p:grpSpPr>
      <p:grpSp>
        <p:nvGrpSpPr>
          <p:cNvPr id="3305" name="Google Shape;3305;p23"/>
          <p:cNvGrpSpPr/>
          <p:nvPr/>
        </p:nvGrpSpPr>
        <p:grpSpPr>
          <a:xfrm>
            <a:off x="677334" y="609600"/>
            <a:ext cx="8596800" cy="795600"/>
            <a:chOff x="0" y="0"/>
            <a:chExt cx="8596800" cy="795600"/>
          </a:xfrm>
        </p:grpSpPr>
        <p:sp>
          <p:nvSpPr>
            <p:cNvPr id="3306" name="Google Shape;3306;p23"/>
            <p:cNvSpPr/>
            <p:nvPr/>
          </p:nvSpPr>
          <p:spPr>
            <a:xfrm>
              <a:off x="0" y="0"/>
              <a:ext cx="8596800" cy="7956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7" name="Google Shape;3307;p23"/>
            <p:cNvSpPr txBox="1"/>
            <p:nvPr/>
          </p:nvSpPr>
          <p:spPr>
            <a:xfrm>
              <a:off x="38838" y="38838"/>
              <a:ext cx="8519100" cy="717900"/>
            </a:xfrm>
            <a:prstGeom prst="rect">
              <a:avLst/>
            </a:prstGeom>
            <a:noFill/>
            <a:ln>
              <a:noFill/>
            </a:ln>
          </p:spPr>
          <p:txBody>
            <a:bodyPr anchorCtr="0" anchor="ctr" bIns="129525" lIns="129525" spcFirstLastPara="1" rIns="129525" wrap="square" tIns="129525">
              <a:noAutofit/>
            </a:bodyPr>
            <a:lstStyle/>
            <a:p>
              <a:pPr indent="0" lvl="0" marL="0" marR="0" rtl="0" algn="l">
                <a:lnSpc>
                  <a:spcPct val="90000"/>
                </a:lnSpc>
                <a:spcBef>
                  <a:spcPts val="0"/>
                </a:spcBef>
                <a:spcAft>
                  <a:spcPts val="0"/>
                </a:spcAft>
                <a:buClr>
                  <a:schemeClr val="lt1"/>
                </a:buClr>
                <a:buSzPts val="3400"/>
                <a:buFont typeface="Trebuchet MS"/>
                <a:buNone/>
              </a:pPr>
              <a:r>
                <a:rPr b="0" i="0" lang="tr-TR" sz="3400" u="none" cap="none" strike="noStrike">
                  <a:solidFill>
                    <a:schemeClr val="lt1"/>
                  </a:solidFill>
                  <a:latin typeface="Trebuchet MS"/>
                  <a:ea typeface="Trebuchet MS"/>
                  <a:cs typeface="Trebuchet MS"/>
                  <a:sym typeface="Trebuchet MS"/>
                </a:rPr>
                <a:t>İnternet Bağımlılığına Yönelik Açıklamalar</a:t>
              </a:r>
              <a:endParaRPr/>
            </a:p>
          </p:txBody>
        </p:sp>
      </p:grpSp>
      <p:grpSp>
        <p:nvGrpSpPr>
          <p:cNvPr id="3308" name="Google Shape;3308;p23"/>
          <p:cNvGrpSpPr/>
          <p:nvPr/>
        </p:nvGrpSpPr>
        <p:grpSpPr>
          <a:xfrm>
            <a:off x="360048" y="1402672"/>
            <a:ext cx="9601200" cy="5202188"/>
            <a:chOff x="0" y="0"/>
            <a:chExt cx="9601200" cy="5202188"/>
          </a:xfrm>
        </p:grpSpPr>
        <p:sp>
          <p:nvSpPr>
            <p:cNvPr id="3309" name="Google Shape;3309;p23"/>
            <p:cNvSpPr/>
            <p:nvPr/>
          </p:nvSpPr>
          <p:spPr>
            <a:xfrm>
              <a:off x="0" y="1543901"/>
              <a:ext cx="9601200" cy="2080800"/>
            </a:xfrm>
            <a:prstGeom prst="notchedRightArrow">
              <a:avLst>
                <a:gd fmla="val 50000" name="adj1"/>
                <a:gd fmla="val 50000" name="adj2"/>
              </a:avLst>
            </a:prstGeom>
            <a:solidFill>
              <a:srgbClr val="D1EC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0" name="Google Shape;3310;p23"/>
            <p:cNvSpPr/>
            <p:nvPr/>
          </p:nvSpPr>
          <p:spPr>
            <a:xfrm>
              <a:off x="105" y="0"/>
              <a:ext cx="4215000" cy="208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1" name="Google Shape;3311;p23"/>
            <p:cNvSpPr txBox="1"/>
            <p:nvPr/>
          </p:nvSpPr>
          <p:spPr>
            <a:xfrm>
              <a:off x="105" y="0"/>
              <a:ext cx="4215000" cy="2080800"/>
            </a:xfrm>
            <a:prstGeom prst="rect">
              <a:avLst/>
            </a:prstGeom>
            <a:noFill/>
            <a:ln>
              <a:noFill/>
            </a:ln>
          </p:spPr>
          <p:txBody>
            <a:bodyPr anchorCtr="0" anchor="b" bIns="106675" lIns="106675" spcFirstLastPara="1" rIns="106675" wrap="square" tIns="106675">
              <a:noAutofit/>
            </a:bodyPr>
            <a:lstStyle/>
            <a:p>
              <a:pPr indent="0" lvl="0" marL="0" marR="0" rtl="0" algn="ctr">
                <a:lnSpc>
                  <a:spcPct val="90000"/>
                </a:lnSpc>
                <a:spcBef>
                  <a:spcPts val="0"/>
                </a:spcBef>
                <a:spcAft>
                  <a:spcPts val="0"/>
                </a:spcAft>
                <a:buClr>
                  <a:schemeClr val="dk1"/>
                </a:buClr>
                <a:buSzPts val="1500"/>
                <a:buFont typeface="Trebuchet MS"/>
                <a:buNone/>
              </a:pPr>
              <a:r>
                <a:rPr b="0" i="0" lang="tr-TR" sz="1500" u="none" cap="none" strike="noStrike">
                  <a:solidFill>
                    <a:schemeClr val="dk1"/>
                  </a:solidFill>
                  <a:latin typeface="Trebuchet MS"/>
                  <a:ea typeface="Trebuchet MS"/>
                  <a:cs typeface="Trebuchet MS"/>
                  <a:sym typeface="Trebuchet MS"/>
                </a:rPr>
                <a:t>Bilinçsiz bir şekilde, uzun dönemki internet kullanımıyla beraber internet bağımlılığı kavramı da el alınmaya başlanmıştır. İnternet bağımlılığı ifadesi ilk kez Goldberg’in öne sürdüğü bir kavramdır. Literatür içinde birçok tanımı olsa da tek bir tanımlama bulunmamaktadır (Tarı Cömert, 2010).</a:t>
              </a:r>
              <a:endParaRPr/>
            </a:p>
          </p:txBody>
        </p:sp>
        <p:sp>
          <p:nvSpPr>
            <p:cNvPr id="3312" name="Google Shape;3312;p23"/>
            <p:cNvSpPr/>
            <p:nvPr/>
          </p:nvSpPr>
          <p:spPr>
            <a:xfrm>
              <a:off x="1847518" y="2341041"/>
              <a:ext cx="520200" cy="520200"/>
            </a:xfrm>
            <a:prstGeom prst="ellipse">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3" name="Google Shape;3313;p23"/>
            <p:cNvSpPr/>
            <p:nvPr/>
          </p:nvSpPr>
          <p:spPr>
            <a:xfrm>
              <a:off x="4425916" y="3121388"/>
              <a:ext cx="4215000" cy="208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4" name="Google Shape;3314;p23"/>
            <p:cNvSpPr txBox="1"/>
            <p:nvPr/>
          </p:nvSpPr>
          <p:spPr>
            <a:xfrm>
              <a:off x="4425916" y="3121388"/>
              <a:ext cx="4215000" cy="2080800"/>
            </a:xfrm>
            <a:prstGeom prst="rect">
              <a:avLst/>
            </a:prstGeom>
            <a:noFill/>
            <a:ln>
              <a:noFill/>
            </a:ln>
          </p:spPr>
          <p:txBody>
            <a:bodyPr anchorCtr="0" anchor="t" bIns="106675" lIns="106675" spcFirstLastPara="1" rIns="106675" wrap="square" tIns="106675">
              <a:noAutofit/>
            </a:bodyPr>
            <a:lstStyle/>
            <a:p>
              <a:pPr indent="0" lvl="0" marL="0" marR="0" rtl="0" algn="ctr">
                <a:lnSpc>
                  <a:spcPct val="90000"/>
                </a:lnSpc>
                <a:spcBef>
                  <a:spcPts val="0"/>
                </a:spcBef>
                <a:spcAft>
                  <a:spcPts val="0"/>
                </a:spcAft>
                <a:buClr>
                  <a:schemeClr val="dk1"/>
                </a:buClr>
                <a:buSzPts val="1500"/>
                <a:buFont typeface="Trebuchet MS"/>
                <a:buNone/>
              </a:pPr>
              <a:r>
                <a:rPr b="0" i="0" lang="tr-TR" sz="1500" u="none" cap="none" strike="noStrike">
                  <a:solidFill>
                    <a:schemeClr val="dk1"/>
                  </a:solidFill>
                  <a:latin typeface="Trebuchet MS"/>
                  <a:ea typeface="Trebuchet MS"/>
                  <a:cs typeface="Trebuchet MS"/>
                  <a:sym typeface="Trebuchet MS"/>
                </a:rPr>
                <a:t>Bireylerin yaşamlarında internet teknolojilerinin kullanımı oldukça önemli avantajlar getirmektedir. Günümüzde bireylerin internetten uzak bir yaşam sürdürmeleri düşünülemez. Bu nedenle internet bağımlılığında, internetin tamamen yasaklanması değil yalnızca sağlıklı şekilde kullanılması gerekmektedir (Çalışgan, 2013; Ögel, 2017).</a:t>
              </a:r>
              <a:endParaRPr/>
            </a:p>
          </p:txBody>
        </p:sp>
        <p:sp>
          <p:nvSpPr>
            <p:cNvPr id="3315" name="Google Shape;3315;p23"/>
            <p:cNvSpPr/>
            <p:nvPr/>
          </p:nvSpPr>
          <p:spPr>
            <a:xfrm>
              <a:off x="6273329" y="2341041"/>
              <a:ext cx="520200" cy="520200"/>
            </a:xfrm>
            <a:prstGeom prst="ellipse">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9" name="Shape 3319"/>
        <p:cNvGrpSpPr/>
        <p:nvPr/>
      </p:nvGrpSpPr>
      <p:grpSpPr>
        <a:xfrm>
          <a:off x="0" y="0"/>
          <a:ext cx="0" cy="0"/>
          <a:chOff x="0" y="0"/>
          <a:chExt cx="0" cy="0"/>
        </a:xfrm>
      </p:grpSpPr>
      <p:grpSp>
        <p:nvGrpSpPr>
          <p:cNvPr id="3320" name="Google Shape;3320;p24"/>
          <p:cNvGrpSpPr/>
          <p:nvPr/>
        </p:nvGrpSpPr>
        <p:grpSpPr>
          <a:xfrm>
            <a:off x="773997" y="659136"/>
            <a:ext cx="8596800" cy="795600"/>
            <a:chOff x="0" y="262600"/>
            <a:chExt cx="8596800" cy="795600"/>
          </a:xfrm>
        </p:grpSpPr>
        <p:sp>
          <p:nvSpPr>
            <p:cNvPr id="3321" name="Google Shape;3321;p24"/>
            <p:cNvSpPr/>
            <p:nvPr/>
          </p:nvSpPr>
          <p:spPr>
            <a:xfrm>
              <a:off x="0" y="262600"/>
              <a:ext cx="8596800" cy="7956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2" name="Google Shape;3322;p24"/>
            <p:cNvSpPr txBox="1"/>
            <p:nvPr/>
          </p:nvSpPr>
          <p:spPr>
            <a:xfrm>
              <a:off x="38838" y="301438"/>
              <a:ext cx="8519100" cy="717900"/>
            </a:xfrm>
            <a:prstGeom prst="rect">
              <a:avLst/>
            </a:prstGeom>
            <a:noFill/>
            <a:ln>
              <a:noFill/>
            </a:ln>
          </p:spPr>
          <p:txBody>
            <a:bodyPr anchorCtr="0" anchor="ctr" bIns="129525" lIns="129525" spcFirstLastPara="1" rIns="129525" wrap="square" tIns="129525">
              <a:noAutofit/>
            </a:bodyPr>
            <a:lstStyle/>
            <a:p>
              <a:pPr indent="0" lvl="0" marL="0" marR="0" rtl="0" algn="l">
                <a:lnSpc>
                  <a:spcPct val="90000"/>
                </a:lnSpc>
                <a:spcBef>
                  <a:spcPts val="0"/>
                </a:spcBef>
                <a:spcAft>
                  <a:spcPts val="0"/>
                </a:spcAft>
                <a:buClr>
                  <a:schemeClr val="lt1"/>
                </a:buClr>
                <a:buSzPts val="3400"/>
                <a:buFont typeface="Trebuchet MS"/>
                <a:buNone/>
              </a:pPr>
              <a:r>
                <a:rPr b="0" i="0" lang="tr-TR" sz="3400" u="none" cap="none" strike="noStrike">
                  <a:solidFill>
                    <a:schemeClr val="lt1"/>
                  </a:solidFill>
                  <a:latin typeface="Trebuchet MS"/>
                  <a:ea typeface="Trebuchet MS"/>
                  <a:cs typeface="Trebuchet MS"/>
                  <a:sym typeface="Trebuchet MS"/>
                </a:rPr>
                <a:t>İnternet Bağımlılığına Yönelik Açıklamalar</a:t>
              </a:r>
              <a:endParaRPr/>
            </a:p>
          </p:txBody>
        </p:sp>
      </p:grpSp>
      <p:grpSp>
        <p:nvGrpSpPr>
          <p:cNvPr id="3323" name="Google Shape;3323;p24"/>
          <p:cNvGrpSpPr/>
          <p:nvPr/>
        </p:nvGrpSpPr>
        <p:grpSpPr>
          <a:xfrm>
            <a:off x="84589" y="1717336"/>
            <a:ext cx="9286219" cy="4932000"/>
            <a:chOff x="0" y="0"/>
            <a:chExt cx="9286219" cy="4932000"/>
          </a:xfrm>
        </p:grpSpPr>
        <p:sp>
          <p:nvSpPr>
            <p:cNvPr id="3324" name="Google Shape;3324;p24"/>
            <p:cNvSpPr/>
            <p:nvPr/>
          </p:nvSpPr>
          <p:spPr>
            <a:xfrm>
              <a:off x="0" y="0"/>
              <a:ext cx="4932000" cy="4932000"/>
            </a:xfrm>
            <a:prstGeom prst="pie">
              <a:avLst>
                <a:gd fmla="val 5400000" name="adj1"/>
                <a:gd fmla="val 16200000" name="adj2"/>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5" name="Google Shape;3325;p24"/>
            <p:cNvSpPr/>
            <p:nvPr/>
          </p:nvSpPr>
          <p:spPr>
            <a:xfrm>
              <a:off x="2466019" y="0"/>
              <a:ext cx="6820200" cy="4932000"/>
            </a:xfrm>
            <a:prstGeom prst="rect">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6" name="Google Shape;3326;p24"/>
            <p:cNvSpPr txBox="1"/>
            <p:nvPr/>
          </p:nvSpPr>
          <p:spPr>
            <a:xfrm>
              <a:off x="2466019" y="0"/>
              <a:ext cx="6820200" cy="4932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Trebuchet MS"/>
                <a:buNone/>
              </a:pPr>
              <a:r>
                <a:rPr b="0" i="0" lang="tr-TR" sz="1200" u="none" cap="none" strike="noStrike">
                  <a:solidFill>
                    <a:schemeClr val="dk1"/>
                  </a:solidFill>
                  <a:latin typeface="Trebuchet MS"/>
                  <a:ea typeface="Trebuchet MS"/>
                  <a:cs typeface="Trebuchet MS"/>
                  <a:sym typeface="Trebuchet MS"/>
                </a:rPr>
                <a:t>İnternet bağımlılığının diğer madde bağımlılığında olduğu gibi bireye verebileceği birçok risk unsuru ifade edilmektedir. Bu risk unsurları şu şekilde sıralanmaktadır (Ceyhan vd., 2007):</a:t>
              </a:r>
              <a:endParaRPr/>
            </a:p>
          </p:txBody>
        </p:sp>
        <p:sp>
          <p:nvSpPr>
            <p:cNvPr id="3327" name="Google Shape;3327;p24"/>
            <p:cNvSpPr/>
            <p:nvPr/>
          </p:nvSpPr>
          <p:spPr>
            <a:xfrm>
              <a:off x="369902" y="493203"/>
              <a:ext cx="4192200" cy="4192200"/>
            </a:xfrm>
            <a:prstGeom prst="pie">
              <a:avLst>
                <a:gd fmla="val 5400000" name="adj1"/>
                <a:gd fmla="val 16200000" name="adj2"/>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8" name="Google Shape;3328;p24"/>
            <p:cNvSpPr/>
            <p:nvPr/>
          </p:nvSpPr>
          <p:spPr>
            <a:xfrm>
              <a:off x="2466019" y="493203"/>
              <a:ext cx="6820200" cy="4192200"/>
            </a:xfrm>
            <a:prstGeom prst="rect">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9" name="Google Shape;3329;p24"/>
            <p:cNvSpPr txBox="1"/>
            <p:nvPr/>
          </p:nvSpPr>
          <p:spPr>
            <a:xfrm>
              <a:off x="2466019" y="493203"/>
              <a:ext cx="6820200" cy="4932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Trebuchet MS"/>
                <a:buNone/>
              </a:pPr>
              <a:r>
                <a:rPr b="0" i="0" lang="tr-TR" sz="1200" u="none" cap="none" strike="noStrike">
                  <a:solidFill>
                    <a:schemeClr val="dk1"/>
                  </a:solidFill>
                  <a:latin typeface="Trebuchet MS"/>
                  <a:ea typeface="Trebuchet MS"/>
                  <a:cs typeface="Trebuchet MS"/>
                  <a:sym typeface="Trebuchet MS"/>
                </a:rPr>
                <a:t>Ruhsal sorunlar</a:t>
              </a:r>
              <a:endParaRPr/>
            </a:p>
          </p:txBody>
        </p:sp>
        <p:sp>
          <p:nvSpPr>
            <p:cNvPr id="3330" name="Google Shape;3330;p24"/>
            <p:cNvSpPr/>
            <p:nvPr/>
          </p:nvSpPr>
          <p:spPr>
            <a:xfrm>
              <a:off x="739805" y="986406"/>
              <a:ext cx="3452400" cy="3452400"/>
            </a:xfrm>
            <a:prstGeom prst="pie">
              <a:avLst>
                <a:gd fmla="val 5400000" name="adj1"/>
                <a:gd fmla="val 16200000" name="adj2"/>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1" name="Google Shape;3331;p24"/>
            <p:cNvSpPr/>
            <p:nvPr/>
          </p:nvSpPr>
          <p:spPr>
            <a:xfrm>
              <a:off x="2466019" y="986406"/>
              <a:ext cx="6820200" cy="3452400"/>
            </a:xfrm>
            <a:prstGeom prst="rect">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2" name="Google Shape;3332;p24"/>
            <p:cNvSpPr txBox="1"/>
            <p:nvPr/>
          </p:nvSpPr>
          <p:spPr>
            <a:xfrm>
              <a:off x="2466019" y="986406"/>
              <a:ext cx="6820200" cy="4932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Trebuchet MS"/>
                <a:buNone/>
              </a:pPr>
              <a:r>
                <a:rPr b="0" i="0" lang="tr-TR" sz="1200" u="none" cap="none" strike="noStrike">
                  <a:solidFill>
                    <a:schemeClr val="dk1"/>
                  </a:solidFill>
                  <a:latin typeface="Trebuchet MS"/>
                  <a:ea typeface="Trebuchet MS"/>
                  <a:cs typeface="Trebuchet MS"/>
                  <a:sym typeface="Trebuchet MS"/>
                </a:rPr>
                <a:t>Sosyolojik sorunlar</a:t>
              </a:r>
              <a:endParaRPr/>
            </a:p>
          </p:txBody>
        </p:sp>
        <p:sp>
          <p:nvSpPr>
            <p:cNvPr id="3333" name="Google Shape;3333;p24"/>
            <p:cNvSpPr/>
            <p:nvPr/>
          </p:nvSpPr>
          <p:spPr>
            <a:xfrm>
              <a:off x="1109707" y="1479609"/>
              <a:ext cx="2712600" cy="2712600"/>
            </a:xfrm>
            <a:prstGeom prst="pie">
              <a:avLst>
                <a:gd fmla="val 5400000" name="adj1"/>
                <a:gd fmla="val 16200000" name="adj2"/>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4" name="Google Shape;3334;p24"/>
            <p:cNvSpPr/>
            <p:nvPr/>
          </p:nvSpPr>
          <p:spPr>
            <a:xfrm>
              <a:off x="2466019" y="1479609"/>
              <a:ext cx="6820200" cy="2712600"/>
            </a:xfrm>
            <a:prstGeom prst="rect">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5" name="Google Shape;3335;p24"/>
            <p:cNvSpPr txBox="1"/>
            <p:nvPr/>
          </p:nvSpPr>
          <p:spPr>
            <a:xfrm>
              <a:off x="2466019" y="1479609"/>
              <a:ext cx="6820200" cy="4932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Trebuchet MS"/>
                <a:buNone/>
              </a:pPr>
              <a:r>
                <a:rPr b="0" i="0" lang="tr-TR" sz="1200" u="none" cap="none" strike="noStrike">
                  <a:solidFill>
                    <a:schemeClr val="dk1"/>
                  </a:solidFill>
                  <a:latin typeface="Trebuchet MS"/>
                  <a:ea typeface="Trebuchet MS"/>
                  <a:cs typeface="Trebuchet MS"/>
                  <a:sym typeface="Trebuchet MS"/>
                </a:rPr>
                <a:t>Akademik problemler</a:t>
              </a:r>
              <a:endParaRPr/>
            </a:p>
          </p:txBody>
        </p:sp>
        <p:sp>
          <p:nvSpPr>
            <p:cNvPr id="3336" name="Google Shape;3336;p24"/>
            <p:cNvSpPr/>
            <p:nvPr/>
          </p:nvSpPr>
          <p:spPr>
            <a:xfrm>
              <a:off x="1479612" y="1972817"/>
              <a:ext cx="1972800" cy="1972800"/>
            </a:xfrm>
            <a:prstGeom prst="pie">
              <a:avLst>
                <a:gd fmla="val 5400000" name="adj1"/>
                <a:gd fmla="val 16200000" name="adj2"/>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7" name="Google Shape;3337;p24"/>
            <p:cNvSpPr/>
            <p:nvPr/>
          </p:nvSpPr>
          <p:spPr>
            <a:xfrm>
              <a:off x="2466019" y="1972817"/>
              <a:ext cx="6820200" cy="1972800"/>
            </a:xfrm>
            <a:prstGeom prst="rect">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8" name="Google Shape;3338;p24"/>
            <p:cNvSpPr txBox="1"/>
            <p:nvPr/>
          </p:nvSpPr>
          <p:spPr>
            <a:xfrm>
              <a:off x="2466019" y="1972817"/>
              <a:ext cx="6820200" cy="4932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Trebuchet MS"/>
                <a:buNone/>
              </a:pPr>
              <a:r>
                <a:rPr b="0" i="0" lang="tr-TR" sz="1200" u="none" cap="none" strike="noStrike">
                  <a:solidFill>
                    <a:schemeClr val="dk1"/>
                  </a:solidFill>
                  <a:latin typeface="Trebuchet MS"/>
                  <a:ea typeface="Trebuchet MS"/>
                  <a:cs typeface="Trebuchet MS"/>
                  <a:sym typeface="Trebuchet MS"/>
                </a:rPr>
                <a:t>Ailevi sorunlar</a:t>
              </a:r>
              <a:endParaRPr/>
            </a:p>
          </p:txBody>
        </p:sp>
        <p:sp>
          <p:nvSpPr>
            <p:cNvPr id="3339" name="Google Shape;3339;p24"/>
            <p:cNvSpPr/>
            <p:nvPr/>
          </p:nvSpPr>
          <p:spPr>
            <a:xfrm>
              <a:off x="1849515" y="2466020"/>
              <a:ext cx="1233000" cy="1233000"/>
            </a:xfrm>
            <a:prstGeom prst="pie">
              <a:avLst>
                <a:gd fmla="val 5400000" name="adj1"/>
                <a:gd fmla="val 16200000" name="adj2"/>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0" name="Google Shape;3340;p24"/>
            <p:cNvSpPr/>
            <p:nvPr/>
          </p:nvSpPr>
          <p:spPr>
            <a:xfrm>
              <a:off x="2466019" y="2466020"/>
              <a:ext cx="6820200" cy="1233000"/>
            </a:xfrm>
            <a:prstGeom prst="rect">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1" name="Google Shape;3341;p24"/>
            <p:cNvSpPr txBox="1"/>
            <p:nvPr/>
          </p:nvSpPr>
          <p:spPr>
            <a:xfrm>
              <a:off x="2466019" y="2466020"/>
              <a:ext cx="6820200" cy="4932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Trebuchet MS"/>
                <a:buNone/>
              </a:pPr>
              <a:r>
                <a:rPr b="0" i="0" lang="tr-TR" sz="1200" u="none" cap="none" strike="noStrike">
                  <a:solidFill>
                    <a:schemeClr val="dk1"/>
                  </a:solidFill>
                  <a:latin typeface="Trebuchet MS"/>
                  <a:ea typeface="Trebuchet MS"/>
                  <a:cs typeface="Trebuchet MS"/>
                  <a:sym typeface="Trebuchet MS"/>
                </a:rPr>
                <a:t>Çevresel sorunlar</a:t>
              </a:r>
              <a:endParaRPr/>
            </a:p>
          </p:txBody>
        </p:sp>
        <p:sp>
          <p:nvSpPr>
            <p:cNvPr id="3342" name="Google Shape;3342;p24"/>
            <p:cNvSpPr/>
            <p:nvPr/>
          </p:nvSpPr>
          <p:spPr>
            <a:xfrm>
              <a:off x="2219417" y="2959224"/>
              <a:ext cx="493200" cy="493200"/>
            </a:xfrm>
            <a:prstGeom prst="pie">
              <a:avLst>
                <a:gd fmla="val 5400000" name="adj1"/>
                <a:gd fmla="val 16200000" name="adj2"/>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3" name="Google Shape;3343;p24"/>
            <p:cNvSpPr/>
            <p:nvPr/>
          </p:nvSpPr>
          <p:spPr>
            <a:xfrm>
              <a:off x="2466019" y="2959224"/>
              <a:ext cx="6820200" cy="493200"/>
            </a:xfrm>
            <a:prstGeom prst="rect">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4" name="Google Shape;3344;p24"/>
            <p:cNvSpPr txBox="1"/>
            <p:nvPr/>
          </p:nvSpPr>
          <p:spPr>
            <a:xfrm>
              <a:off x="2466019" y="2959224"/>
              <a:ext cx="6820200" cy="4932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1200"/>
                <a:buFont typeface="Trebuchet MS"/>
                <a:buNone/>
              </a:pPr>
              <a:r>
                <a:rPr b="0" i="0" lang="tr-TR" sz="1200" u="none" cap="none" strike="noStrike">
                  <a:solidFill>
                    <a:schemeClr val="dk1"/>
                  </a:solidFill>
                  <a:latin typeface="Trebuchet MS"/>
                  <a:ea typeface="Trebuchet MS"/>
                  <a:cs typeface="Trebuchet MS"/>
                  <a:sym typeface="Trebuchet MS"/>
                </a:rPr>
                <a:t>Akran ilişkileriyle ilgili sorunlar</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8" name="Shape 3348"/>
        <p:cNvGrpSpPr/>
        <p:nvPr/>
      </p:nvGrpSpPr>
      <p:grpSpPr>
        <a:xfrm>
          <a:off x="0" y="0"/>
          <a:ext cx="0" cy="0"/>
          <a:chOff x="0" y="0"/>
          <a:chExt cx="0" cy="0"/>
        </a:xfrm>
      </p:grpSpPr>
      <p:grpSp>
        <p:nvGrpSpPr>
          <p:cNvPr id="3349" name="Google Shape;3349;p25"/>
          <p:cNvGrpSpPr/>
          <p:nvPr/>
        </p:nvGrpSpPr>
        <p:grpSpPr>
          <a:xfrm>
            <a:off x="677334" y="380202"/>
            <a:ext cx="6407100" cy="748800"/>
            <a:chOff x="0" y="131626"/>
            <a:chExt cx="6407100" cy="748800"/>
          </a:xfrm>
        </p:grpSpPr>
        <p:sp>
          <p:nvSpPr>
            <p:cNvPr id="3350" name="Google Shape;3350;p25"/>
            <p:cNvSpPr/>
            <p:nvPr/>
          </p:nvSpPr>
          <p:spPr>
            <a:xfrm>
              <a:off x="0" y="131626"/>
              <a:ext cx="6407100" cy="7488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1" name="Google Shape;3351;p25"/>
            <p:cNvSpPr txBox="1"/>
            <p:nvPr/>
          </p:nvSpPr>
          <p:spPr>
            <a:xfrm>
              <a:off x="36553" y="168179"/>
              <a:ext cx="6333900" cy="675600"/>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Trebuchet MS"/>
                <a:buNone/>
              </a:pPr>
              <a:r>
                <a:rPr b="0" i="0" lang="tr-TR" sz="3200" u="none" cap="none" strike="noStrike">
                  <a:solidFill>
                    <a:schemeClr val="lt1"/>
                  </a:solidFill>
                  <a:latin typeface="Trebuchet MS"/>
                  <a:ea typeface="Trebuchet MS"/>
                  <a:cs typeface="Trebuchet MS"/>
                  <a:sym typeface="Trebuchet MS"/>
                </a:rPr>
                <a:t>İnternet Bağımlılığının Nedenleri</a:t>
              </a:r>
              <a:endParaRPr/>
            </a:p>
          </p:txBody>
        </p:sp>
      </p:grpSp>
      <p:grpSp>
        <p:nvGrpSpPr>
          <p:cNvPr id="3352" name="Google Shape;3352;p25"/>
          <p:cNvGrpSpPr/>
          <p:nvPr/>
        </p:nvGrpSpPr>
        <p:grpSpPr>
          <a:xfrm>
            <a:off x="777222" y="1220680"/>
            <a:ext cx="6411589" cy="5575200"/>
            <a:chOff x="99889" y="0"/>
            <a:chExt cx="6411589" cy="5575200"/>
          </a:xfrm>
        </p:grpSpPr>
        <p:sp>
          <p:nvSpPr>
            <p:cNvPr id="3353" name="Google Shape;3353;p25"/>
            <p:cNvSpPr/>
            <p:nvPr/>
          </p:nvSpPr>
          <p:spPr>
            <a:xfrm>
              <a:off x="99889" y="0"/>
              <a:ext cx="5575200" cy="5575200"/>
            </a:xfrm>
            <a:prstGeom prst="triangle">
              <a:avLst>
                <a:gd fmla="val 50000"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4" name="Google Shape;3354;p25"/>
            <p:cNvSpPr/>
            <p:nvPr/>
          </p:nvSpPr>
          <p:spPr>
            <a:xfrm>
              <a:off x="2887478" y="557755"/>
              <a:ext cx="3624000" cy="440400"/>
            </a:xfrm>
            <a:prstGeom prst="roundRect">
              <a:avLst>
                <a:gd fmla="val 16667" name="adj"/>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25"/>
            <p:cNvSpPr txBox="1"/>
            <p:nvPr/>
          </p:nvSpPr>
          <p:spPr>
            <a:xfrm>
              <a:off x="2908979" y="579256"/>
              <a:ext cx="3580800" cy="3975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Trebuchet MS"/>
                <a:buNone/>
              </a:pPr>
              <a:r>
                <a:rPr b="0" i="0" lang="tr-TR" sz="1100" u="none" cap="none" strike="noStrike">
                  <a:solidFill>
                    <a:schemeClr val="dk1"/>
                  </a:solidFill>
                  <a:latin typeface="Trebuchet MS"/>
                  <a:ea typeface="Trebuchet MS"/>
                  <a:cs typeface="Trebuchet MS"/>
                  <a:sym typeface="Trebuchet MS"/>
                </a:rPr>
                <a:t>Arkadaş ortamı</a:t>
              </a:r>
              <a:endParaRPr/>
            </a:p>
          </p:txBody>
        </p:sp>
        <p:sp>
          <p:nvSpPr>
            <p:cNvPr id="3356" name="Google Shape;3356;p25"/>
            <p:cNvSpPr/>
            <p:nvPr/>
          </p:nvSpPr>
          <p:spPr>
            <a:xfrm>
              <a:off x="2887478" y="1053274"/>
              <a:ext cx="3624000" cy="440400"/>
            </a:xfrm>
            <a:prstGeom prst="roundRect">
              <a:avLst>
                <a:gd fmla="val 16667" name="adj"/>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25"/>
            <p:cNvSpPr txBox="1"/>
            <p:nvPr/>
          </p:nvSpPr>
          <p:spPr>
            <a:xfrm>
              <a:off x="2908979" y="1074775"/>
              <a:ext cx="3580800" cy="3975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Trebuchet MS"/>
                <a:buNone/>
              </a:pPr>
              <a:r>
                <a:rPr b="0" i="0" lang="tr-TR" sz="1100" u="none" cap="none" strike="noStrike">
                  <a:solidFill>
                    <a:schemeClr val="dk1"/>
                  </a:solidFill>
                  <a:latin typeface="Trebuchet MS"/>
                  <a:ea typeface="Trebuchet MS"/>
                  <a:cs typeface="Trebuchet MS"/>
                  <a:sym typeface="Trebuchet MS"/>
                </a:rPr>
                <a:t>Sosyalleşme</a:t>
              </a:r>
              <a:endParaRPr/>
            </a:p>
          </p:txBody>
        </p:sp>
        <p:sp>
          <p:nvSpPr>
            <p:cNvPr id="3358" name="Google Shape;3358;p25"/>
            <p:cNvSpPr/>
            <p:nvPr/>
          </p:nvSpPr>
          <p:spPr>
            <a:xfrm>
              <a:off x="2887478" y="1548792"/>
              <a:ext cx="3624000" cy="440400"/>
            </a:xfrm>
            <a:prstGeom prst="roundRect">
              <a:avLst>
                <a:gd fmla="val 16667" name="adj"/>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9" name="Google Shape;3359;p25"/>
            <p:cNvSpPr txBox="1"/>
            <p:nvPr/>
          </p:nvSpPr>
          <p:spPr>
            <a:xfrm>
              <a:off x="2908979" y="1570293"/>
              <a:ext cx="3580800" cy="3975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Trebuchet MS"/>
                <a:buNone/>
              </a:pPr>
              <a:r>
                <a:rPr b="0" i="0" lang="tr-TR" sz="1100" u="none" cap="none" strike="noStrike">
                  <a:solidFill>
                    <a:schemeClr val="dk1"/>
                  </a:solidFill>
                  <a:latin typeface="Trebuchet MS"/>
                  <a:ea typeface="Trebuchet MS"/>
                  <a:cs typeface="Trebuchet MS"/>
                  <a:sym typeface="Trebuchet MS"/>
                </a:rPr>
                <a:t>Bireylerin kendilerini özgürce ifade edebilmeleri</a:t>
              </a:r>
              <a:endParaRPr/>
            </a:p>
          </p:txBody>
        </p:sp>
        <p:sp>
          <p:nvSpPr>
            <p:cNvPr id="3360" name="Google Shape;3360;p25"/>
            <p:cNvSpPr/>
            <p:nvPr/>
          </p:nvSpPr>
          <p:spPr>
            <a:xfrm>
              <a:off x="2887478" y="2044310"/>
              <a:ext cx="3624000" cy="440400"/>
            </a:xfrm>
            <a:prstGeom prst="roundRect">
              <a:avLst>
                <a:gd fmla="val 16667" name="adj"/>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1" name="Google Shape;3361;p25"/>
            <p:cNvSpPr txBox="1"/>
            <p:nvPr/>
          </p:nvSpPr>
          <p:spPr>
            <a:xfrm>
              <a:off x="2908979" y="2065811"/>
              <a:ext cx="3580800" cy="3975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Trebuchet MS"/>
                <a:buNone/>
              </a:pPr>
              <a:r>
                <a:rPr b="0" i="0" lang="tr-TR" sz="1100" u="none" cap="none" strike="noStrike">
                  <a:solidFill>
                    <a:schemeClr val="dk1"/>
                  </a:solidFill>
                  <a:latin typeface="Trebuchet MS"/>
                  <a:ea typeface="Trebuchet MS"/>
                  <a:cs typeface="Trebuchet MS"/>
                  <a:sym typeface="Trebuchet MS"/>
                </a:rPr>
                <a:t>Kendilerini istedikleri gibi gösterebilme fırsatı</a:t>
              </a:r>
              <a:endParaRPr/>
            </a:p>
          </p:txBody>
        </p:sp>
        <p:sp>
          <p:nvSpPr>
            <p:cNvPr id="3362" name="Google Shape;3362;p25"/>
            <p:cNvSpPr/>
            <p:nvPr/>
          </p:nvSpPr>
          <p:spPr>
            <a:xfrm>
              <a:off x="2887478" y="2539829"/>
              <a:ext cx="3624000" cy="440400"/>
            </a:xfrm>
            <a:prstGeom prst="roundRect">
              <a:avLst>
                <a:gd fmla="val 16667" name="adj"/>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3" name="Google Shape;3363;p25"/>
            <p:cNvSpPr txBox="1"/>
            <p:nvPr/>
          </p:nvSpPr>
          <p:spPr>
            <a:xfrm>
              <a:off x="2908979" y="2561330"/>
              <a:ext cx="3580800" cy="3975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Trebuchet MS"/>
                <a:buNone/>
              </a:pPr>
              <a:r>
                <a:rPr b="0" i="0" lang="tr-TR" sz="1100" u="none" cap="none" strike="noStrike">
                  <a:solidFill>
                    <a:schemeClr val="dk1"/>
                  </a:solidFill>
                  <a:latin typeface="Trebuchet MS"/>
                  <a:ea typeface="Trebuchet MS"/>
                  <a:cs typeface="Trebuchet MS"/>
                  <a:sym typeface="Trebuchet MS"/>
                </a:rPr>
                <a:t>Yasaklanmış olana kolayca ulaşabilme</a:t>
              </a:r>
              <a:endParaRPr/>
            </a:p>
          </p:txBody>
        </p:sp>
        <p:sp>
          <p:nvSpPr>
            <p:cNvPr id="3364" name="Google Shape;3364;p25"/>
            <p:cNvSpPr/>
            <p:nvPr/>
          </p:nvSpPr>
          <p:spPr>
            <a:xfrm>
              <a:off x="2887478" y="3035347"/>
              <a:ext cx="3624000" cy="440400"/>
            </a:xfrm>
            <a:prstGeom prst="roundRect">
              <a:avLst>
                <a:gd fmla="val 16667" name="adj"/>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5" name="Google Shape;3365;p25"/>
            <p:cNvSpPr txBox="1"/>
            <p:nvPr/>
          </p:nvSpPr>
          <p:spPr>
            <a:xfrm>
              <a:off x="2908979" y="3056848"/>
              <a:ext cx="3580800" cy="3975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Trebuchet MS"/>
                <a:buNone/>
              </a:pPr>
              <a:r>
                <a:rPr b="0" i="0" lang="tr-TR" sz="1100" u="none" cap="none" strike="noStrike">
                  <a:solidFill>
                    <a:schemeClr val="dk1"/>
                  </a:solidFill>
                  <a:latin typeface="Trebuchet MS"/>
                  <a:ea typeface="Trebuchet MS"/>
                  <a:cs typeface="Trebuchet MS"/>
                  <a:sym typeface="Trebuchet MS"/>
                </a:rPr>
                <a:t>Merak duygusu </a:t>
              </a:r>
              <a:endParaRPr/>
            </a:p>
          </p:txBody>
        </p:sp>
        <p:sp>
          <p:nvSpPr>
            <p:cNvPr id="3366" name="Google Shape;3366;p25"/>
            <p:cNvSpPr/>
            <p:nvPr/>
          </p:nvSpPr>
          <p:spPr>
            <a:xfrm>
              <a:off x="2887478" y="3530866"/>
              <a:ext cx="3624000" cy="440400"/>
            </a:xfrm>
            <a:prstGeom prst="roundRect">
              <a:avLst>
                <a:gd fmla="val 16667" name="adj"/>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7" name="Google Shape;3367;p25"/>
            <p:cNvSpPr txBox="1"/>
            <p:nvPr/>
          </p:nvSpPr>
          <p:spPr>
            <a:xfrm>
              <a:off x="2908979" y="3552367"/>
              <a:ext cx="3580800" cy="3975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Trebuchet MS"/>
                <a:buNone/>
              </a:pPr>
              <a:r>
                <a:rPr b="0" i="0" lang="tr-TR" sz="1100" u="none" cap="none" strike="noStrike">
                  <a:solidFill>
                    <a:schemeClr val="dk1"/>
                  </a:solidFill>
                  <a:latin typeface="Trebuchet MS"/>
                  <a:ea typeface="Trebuchet MS"/>
                  <a:cs typeface="Trebuchet MS"/>
                  <a:sym typeface="Trebuchet MS"/>
                </a:rPr>
                <a:t>Oyunlar</a:t>
              </a:r>
              <a:endParaRPr/>
            </a:p>
          </p:txBody>
        </p:sp>
        <p:sp>
          <p:nvSpPr>
            <p:cNvPr id="3368" name="Google Shape;3368;p25"/>
            <p:cNvSpPr/>
            <p:nvPr/>
          </p:nvSpPr>
          <p:spPr>
            <a:xfrm>
              <a:off x="2887478" y="4026384"/>
              <a:ext cx="3624000" cy="440400"/>
            </a:xfrm>
            <a:prstGeom prst="roundRect">
              <a:avLst>
                <a:gd fmla="val 16667" name="adj"/>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9" name="Google Shape;3369;p25"/>
            <p:cNvSpPr txBox="1"/>
            <p:nvPr/>
          </p:nvSpPr>
          <p:spPr>
            <a:xfrm>
              <a:off x="2908979" y="4047885"/>
              <a:ext cx="3580800" cy="3975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Trebuchet MS"/>
                <a:buNone/>
              </a:pPr>
              <a:r>
                <a:rPr b="0" i="0" lang="tr-TR" sz="1100" u="none" cap="none" strike="noStrike">
                  <a:solidFill>
                    <a:schemeClr val="dk1"/>
                  </a:solidFill>
                  <a:latin typeface="Trebuchet MS"/>
                  <a:ea typeface="Trebuchet MS"/>
                  <a:cs typeface="Trebuchet MS"/>
                  <a:sym typeface="Trebuchet MS"/>
                </a:rPr>
                <a:t>İnternetin yaşamda önemli bir yere sahip olduğu düşüncesi</a:t>
              </a:r>
              <a:endParaRPr/>
            </a:p>
          </p:txBody>
        </p:sp>
        <p:sp>
          <p:nvSpPr>
            <p:cNvPr id="3370" name="Google Shape;3370;p25"/>
            <p:cNvSpPr/>
            <p:nvPr/>
          </p:nvSpPr>
          <p:spPr>
            <a:xfrm>
              <a:off x="2887478" y="4521902"/>
              <a:ext cx="3624000" cy="440400"/>
            </a:xfrm>
            <a:prstGeom prst="roundRect">
              <a:avLst>
                <a:gd fmla="val 16667" name="adj"/>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1" name="Google Shape;3371;p25"/>
            <p:cNvSpPr txBox="1"/>
            <p:nvPr/>
          </p:nvSpPr>
          <p:spPr>
            <a:xfrm>
              <a:off x="2908979" y="4543403"/>
              <a:ext cx="3580800" cy="39750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Trebuchet MS"/>
                <a:buNone/>
              </a:pPr>
              <a:r>
                <a:rPr b="0" i="0" lang="tr-TR" sz="1100" u="none" cap="none" strike="noStrike">
                  <a:solidFill>
                    <a:schemeClr val="dk1"/>
                  </a:solidFill>
                  <a:latin typeface="Trebuchet MS"/>
                  <a:ea typeface="Trebuchet MS"/>
                  <a:cs typeface="Trebuchet MS"/>
                  <a:sym typeface="Trebuchet MS"/>
                </a:rPr>
                <a:t>İçedönük bireyler için kendilerini ifade edebilecek ortam olması</a:t>
              </a:r>
              <a:endParaRPr/>
            </a:p>
          </p:txBody>
        </p:sp>
      </p:grpSp>
      <p:pic>
        <p:nvPicPr>
          <p:cNvPr descr="C:\Users\İlayda Öztürk\Desktop\5c8dc8a345d2a05010db69f6.gif" id="3372" name="Google Shape;3372;p25"/>
          <p:cNvPicPr preferRelativeResize="0"/>
          <p:nvPr/>
        </p:nvPicPr>
        <p:blipFill rotWithShape="1">
          <a:blip r:embed="rId3">
            <a:alphaModFix/>
          </a:blip>
          <a:srcRect b="0" l="0" r="0" t="0"/>
          <a:stretch/>
        </p:blipFill>
        <p:spPr>
          <a:xfrm>
            <a:off x="7590407" y="1717956"/>
            <a:ext cx="3363047" cy="45806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6" name="Shape 3376"/>
        <p:cNvGrpSpPr/>
        <p:nvPr/>
      </p:nvGrpSpPr>
      <p:grpSpPr>
        <a:xfrm>
          <a:off x="0" y="0"/>
          <a:ext cx="0" cy="0"/>
          <a:chOff x="0" y="0"/>
          <a:chExt cx="0" cy="0"/>
        </a:xfrm>
      </p:grpSpPr>
      <p:grpSp>
        <p:nvGrpSpPr>
          <p:cNvPr id="3377" name="Google Shape;3377;p26"/>
          <p:cNvGrpSpPr/>
          <p:nvPr/>
        </p:nvGrpSpPr>
        <p:grpSpPr>
          <a:xfrm>
            <a:off x="677334" y="609600"/>
            <a:ext cx="8596800" cy="819000"/>
            <a:chOff x="0" y="0"/>
            <a:chExt cx="8596800" cy="819000"/>
          </a:xfrm>
        </p:grpSpPr>
        <p:sp>
          <p:nvSpPr>
            <p:cNvPr id="3378" name="Google Shape;3378;p26"/>
            <p:cNvSpPr/>
            <p:nvPr/>
          </p:nvSpPr>
          <p:spPr>
            <a:xfrm>
              <a:off x="0" y="0"/>
              <a:ext cx="8596800" cy="819000"/>
            </a:xfrm>
            <a:prstGeom prst="roundRect">
              <a:avLst>
                <a:gd fmla="val 16667" name="adj"/>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9" name="Google Shape;3379;p26"/>
            <p:cNvSpPr txBox="1"/>
            <p:nvPr/>
          </p:nvSpPr>
          <p:spPr>
            <a:xfrm>
              <a:off x="39980" y="39980"/>
              <a:ext cx="8516700" cy="738900"/>
            </a:xfrm>
            <a:prstGeom prst="rect">
              <a:avLst/>
            </a:prstGeom>
            <a:noFill/>
            <a:ln>
              <a:noFill/>
            </a:ln>
          </p:spPr>
          <p:txBody>
            <a:bodyPr anchorCtr="0" anchor="ctr" bIns="133350" lIns="133350" spcFirstLastPara="1" rIns="133350" wrap="square" tIns="133350">
              <a:noAutofit/>
            </a:bodyPr>
            <a:lstStyle/>
            <a:p>
              <a:pPr indent="0" lvl="0" marL="0" marR="0" rtl="0" algn="l">
                <a:lnSpc>
                  <a:spcPct val="90000"/>
                </a:lnSpc>
                <a:spcBef>
                  <a:spcPts val="0"/>
                </a:spcBef>
                <a:spcAft>
                  <a:spcPts val="0"/>
                </a:spcAft>
                <a:buClr>
                  <a:schemeClr val="lt1"/>
                </a:buClr>
                <a:buSzPts val="3500"/>
                <a:buFont typeface="Trebuchet MS"/>
                <a:buNone/>
              </a:pPr>
              <a:r>
                <a:rPr b="0" i="0" lang="tr-TR" sz="3500" u="none" cap="none" strike="noStrike">
                  <a:solidFill>
                    <a:schemeClr val="lt1"/>
                  </a:solidFill>
                  <a:latin typeface="Trebuchet MS"/>
                  <a:ea typeface="Trebuchet MS"/>
                  <a:cs typeface="Trebuchet MS"/>
                  <a:sym typeface="Trebuchet MS"/>
                </a:rPr>
                <a:t>İnternet Bağımlılığı İle İlgili Araştırmalar</a:t>
              </a:r>
              <a:endParaRPr/>
            </a:p>
          </p:txBody>
        </p:sp>
      </p:grpSp>
      <p:grpSp>
        <p:nvGrpSpPr>
          <p:cNvPr id="3380" name="Google Shape;3380;p26"/>
          <p:cNvGrpSpPr/>
          <p:nvPr/>
        </p:nvGrpSpPr>
        <p:grpSpPr>
          <a:xfrm>
            <a:off x="75209" y="1571348"/>
            <a:ext cx="9601209" cy="4472400"/>
            <a:chOff x="0" y="0"/>
            <a:chExt cx="9601209" cy="4472400"/>
          </a:xfrm>
        </p:grpSpPr>
        <p:sp>
          <p:nvSpPr>
            <p:cNvPr id="3381" name="Google Shape;3381;p26"/>
            <p:cNvSpPr/>
            <p:nvPr/>
          </p:nvSpPr>
          <p:spPr>
            <a:xfrm>
              <a:off x="0" y="0"/>
              <a:ext cx="4472400" cy="4472400"/>
            </a:xfrm>
            <a:prstGeom prst="pie">
              <a:avLst>
                <a:gd fmla="val 5400000" name="adj1"/>
                <a:gd fmla="val 16200000" name="adj2"/>
              </a:avLst>
            </a:prstGeom>
            <a:solidFill>
              <a:srgbClr val="5ECBEE"/>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2" name="Google Shape;3382;p26"/>
            <p:cNvSpPr/>
            <p:nvPr/>
          </p:nvSpPr>
          <p:spPr>
            <a:xfrm>
              <a:off x="2236209" y="0"/>
              <a:ext cx="7365000" cy="4472400"/>
            </a:xfrm>
            <a:prstGeom prst="rect">
              <a:avLst/>
            </a:prstGeom>
            <a:solidFill>
              <a:schemeClr val="lt1">
                <a:alpha val="89800"/>
              </a:schemeClr>
            </a:solidFill>
            <a:ln cap="rnd" cmpd="sng" w="19050">
              <a:solidFill>
                <a:srgbClr val="5ECB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3" name="Google Shape;3383;p26"/>
            <p:cNvSpPr txBox="1"/>
            <p:nvPr/>
          </p:nvSpPr>
          <p:spPr>
            <a:xfrm>
              <a:off x="2236209" y="0"/>
              <a:ext cx="7365000" cy="44724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dk1"/>
                </a:buClr>
                <a:buSzPts val="1800"/>
                <a:buFont typeface="Trebuchet MS"/>
                <a:buNone/>
              </a:pPr>
              <a:r>
                <a:rPr b="0" i="0" lang="tr-TR" sz="1800" u="none" cap="none" strike="noStrike">
                  <a:solidFill>
                    <a:schemeClr val="dk1"/>
                  </a:solidFill>
                  <a:latin typeface="Trebuchet MS"/>
                  <a:ea typeface="Trebuchet MS"/>
                  <a:cs typeface="Trebuchet MS"/>
                  <a:sym typeface="Trebuchet MS"/>
                </a:rPr>
                <a:t>Tsai ve Lin (2003; akt. Esen, 2010), Tayvanlı ergenlerin internet bağımlılığı hakkında yapılan bir dizi araştırmanın devamı niteliğindeki çalışmalarından 700 lise öğrencisi arasından bir dizi anket uygulaması ve değerlendirmesi sonucunda tespit ettikleri 10 Tayvanlı internet bağımlısı ergen derinlemesine görüşmeler gerçekleştirmişlerdir. 52 Ergenlerle yapılan görüşme verileri sonucunda görüşülen ergenlerin hemen hemen tamamı daha önceki çalışmalarda tanımlanan takıntılı kullanım ve yoksunluk, tolerans; okul, sağlık, aile, iş ve zaman yönetimiyle ilgili problemler gibi internet bağımlılığı belirtilerini sergiledikleri belirtilmiştir. Bundan başka, görüşülen ergenlerin neredeyse tamamı internet üzerindeki mesajların, kendileri için en önemli bilgi kaynağını oluşturduğunu belirtmişlerdir. Ergenlerin çoğunun internetin kendisine değil, mesajlara ve internet üzerindeki aktivitelere bağımlı oldukları belirlenmiştir. Ayrıca, internet dünyası ergenlerin depresyonlarını açığa çıkarıp atabilecekleri bir yer gibi görünmektedir. Görüşülen ergenlerin çoğu açıkça böyle bir bağımlılıkla ne yapacaklarını bilmediklerini söylemişlerdir.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Yüzeyler">
  <a:themeElements>
    <a:clrScheme name="Yüzeyler">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